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270" y="2948940"/>
            <a:ext cx="710946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662857" y="3809040"/>
            <a:ext cx="371428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476" y="3809040"/>
            <a:ext cx="371428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95" y="1412875"/>
            <a:ext cx="4798695" cy="2212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1485265"/>
            <a:ext cx="4728845" cy="20910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19530" y="1988820"/>
            <a:ext cx="1183640" cy="522605"/>
          </a:xfrm>
          <a:prstGeom prst="rect">
            <a:avLst/>
          </a:prstGeom>
          <a:noFill/>
          <a:ln w="25400">
            <a:solidFill>
              <a:srgbClr val="0BB6F6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8235" y="1593215"/>
            <a:ext cx="628650" cy="1102360"/>
          </a:xfrm>
          <a:prstGeom prst="rect">
            <a:avLst/>
          </a:prstGeom>
          <a:noFill/>
          <a:ln w="25400">
            <a:solidFill>
              <a:srgbClr val="0BB6F6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0190" y="1593215"/>
            <a:ext cx="1558290" cy="394970"/>
          </a:xfrm>
          <a:prstGeom prst="rect">
            <a:avLst/>
          </a:prstGeom>
          <a:noFill/>
          <a:ln w="25400">
            <a:solidFill>
              <a:srgbClr val="0BB6F6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26040" y="1593215"/>
            <a:ext cx="438150" cy="1517015"/>
          </a:xfrm>
          <a:prstGeom prst="rect">
            <a:avLst/>
          </a:prstGeom>
          <a:noFill/>
          <a:ln w="25400">
            <a:solidFill>
              <a:srgbClr val="0BB6F6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6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3225" y="1732915"/>
            <a:ext cx="1574800" cy="179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765" y="1613535"/>
            <a:ext cx="1857375" cy="16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9523" y="2126675"/>
            <a:ext cx="228571" cy="24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7619" y="2126675"/>
            <a:ext cx="219047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39047" y="2718719"/>
            <a:ext cx="219047" cy="2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67619" y="2718719"/>
            <a:ext cx="219047" cy="2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8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3119027"/>
            <a:ext cx="2571428" cy="2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714" y="3119027"/>
            <a:ext cx="2066666" cy="2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904" y="3720421"/>
            <a:ext cx="2057142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5714" y="3720421"/>
            <a:ext cx="2066666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6190" y="4518962"/>
            <a:ext cx="1838095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4499887"/>
            <a:ext cx="2285714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5053055"/>
            <a:ext cx="2876190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2380" y="5062592"/>
            <a:ext cx="1838095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734"/>
            <a:ext cx="10800000" cy="114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1810583"/>
            <a:ext cx="219047" cy="22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2384844"/>
            <a:ext cx="219047" cy="2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