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2781300"/>
            <a:ext cx="11849100" cy="129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9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1600663"/>
            <a:ext cx="390476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1050" y="2054225"/>
            <a:ext cx="162750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142" y="2869360"/>
            <a:ext cx="1352380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4761" y="3508477"/>
            <a:ext cx="371428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6666" y="3479860"/>
            <a:ext cx="2771428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3333" y="4147595"/>
            <a:ext cx="695238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7619" y="4099900"/>
            <a:ext cx="4628571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1056779"/>
            <a:ext cx="219047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1056779"/>
            <a:ext cx="380952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0952" y="1056779"/>
            <a:ext cx="390476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1771716"/>
            <a:ext cx="390476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3134864"/>
            <a:ext cx="219047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8571" y="3125332"/>
            <a:ext cx="219047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39047" y="3125332"/>
            <a:ext cx="228571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48571" y="3764010"/>
            <a:ext cx="219047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4285" y="3764010"/>
            <a:ext cx="219047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48571" y="3764010"/>
            <a:ext cx="219047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77205" y="4258945"/>
            <a:ext cx="155321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29270" y="4331970"/>
            <a:ext cx="151701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1638480"/>
            <a:ext cx="380952" cy="33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2916180"/>
            <a:ext cx="380952" cy="3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6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638698"/>
            <a:ext cx="380952" cy="32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2907204"/>
            <a:ext cx="380952" cy="32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5040" y="1464310"/>
            <a:ext cx="5067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05" y="1464310"/>
            <a:ext cx="5321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545" y="1464310"/>
            <a:ext cx="5194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70" y="1464310"/>
            <a:ext cx="5194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5990" y="2098040"/>
            <a:ext cx="53213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9505" y="2098040"/>
            <a:ext cx="29781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2070" y="2112010"/>
            <a:ext cx="49276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86695" y="2098040"/>
            <a:ext cx="50673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18699"/>
            <a:ext cx="10800000" cy="323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681904" y="4706263"/>
            <a:ext cx="219047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29523" y="4706263"/>
            <a:ext cx="295238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53333" y="4715795"/>
            <a:ext cx="219047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15238" y="4706263"/>
            <a:ext cx="371428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77142" y="4677666"/>
            <a:ext cx="371428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62857" y="4715795"/>
            <a:ext cx="219047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0476" y="4706263"/>
            <a:ext cx="295238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34285" y="4706263"/>
            <a:ext cx="219047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77142" y="4706263"/>
            <a:ext cx="390476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939530" y="4599940"/>
            <a:ext cx="41656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39047" y="5392585"/>
            <a:ext cx="1352380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43809" y="5411649"/>
            <a:ext cx="1685714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052789"/>
            <a:ext cx="10800000" cy="297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6328" y="3045307"/>
            <a:ext cx="1838095" cy="2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6665" y="3505835"/>
            <a:ext cx="30854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9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3764115"/>
            <a:ext cx="1838095" cy="25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825" y="4335780"/>
            <a:ext cx="287591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4285" y="1675809"/>
            <a:ext cx="1838095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3333" y="2247366"/>
            <a:ext cx="3485714" cy="26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3466688"/>
            <a:ext cx="1685714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3333" y="3438110"/>
            <a:ext cx="3200000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4490" y="3966210"/>
            <a:ext cx="156210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285" y="4047771"/>
            <a:ext cx="1685714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53333" y="4600277"/>
            <a:ext cx="3780952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53333" y="4600277"/>
            <a:ext cx="3333333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2024-08-06T12:52:37Z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