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3025140"/>
            <a:ext cx="80924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675650"/>
            <a:ext cx="219047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248520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666" y="248520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714" y="248520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5238" y="248520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476" y="3342379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2380" y="426622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15238" y="426622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43809" y="426622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72380" y="4266224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648760"/>
            <a:ext cx="390476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2946709"/>
            <a:ext cx="380952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32514"/>
            <a:ext cx="10800000" cy="191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2758" y="4113581"/>
            <a:ext cx="380952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8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770" y="2335530"/>
            <a:ext cx="39433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8325" y="2336165"/>
            <a:ext cx="3568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904" y="2378007"/>
            <a:ext cx="219047" cy="23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23505" y="2378075"/>
            <a:ext cx="31940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780400"/>
            <a:ext cx="380952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5040" y="1773555"/>
            <a:ext cx="32385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1780400"/>
            <a:ext cx="219047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6666" y="1780400"/>
            <a:ext cx="219047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952" y="3228051"/>
            <a:ext cx="380952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5040" y="3211830"/>
            <a:ext cx="3238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8095" y="3228051"/>
            <a:ext cx="219047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666" y="3228051"/>
            <a:ext cx="219047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0952" y="3951876"/>
            <a:ext cx="209523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67619" y="4589986"/>
            <a:ext cx="219047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