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680" y="3048000"/>
            <a:ext cx="816864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4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1666367"/>
            <a:ext cx="380952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380" y="1666367"/>
            <a:ext cx="704761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1714001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5714" y="2371358"/>
            <a:ext cx="380952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24761" y="2390412"/>
            <a:ext cx="742857" cy="3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0476" y="3133511"/>
            <a:ext cx="209523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48571" y="3076349"/>
            <a:ext cx="380952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20000" y="3800395"/>
            <a:ext cx="714285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34285" y="3838502"/>
            <a:ext cx="190476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9672380" y="5201853"/>
            <a:ext cx="3238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716379"/>
            <a:ext cx="342858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1895459"/>
            <a:ext cx="476190" cy="4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714" y="1876397"/>
            <a:ext cx="523809" cy="4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809" y="2619807"/>
            <a:ext cx="533333" cy="4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5238" y="2619807"/>
            <a:ext cx="466666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