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0260" y="2948940"/>
            <a:ext cx="8031480" cy="9601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340" y="1988820"/>
            <a:ext cx="1471930" cy="14560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1988820"/>
            <a:ext cx="1471930" cy="14560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45" y="1988820"/>
            <a:ext cx="1471930" cy="14560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1988820"/>
            <a:ext cx="1471930" cy="145605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01349"/>
            <a:ext cx="10800000" cy="2962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647615" y="5854438"/>
            <a:ext cx="219047" cy="22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76187" y="5844912"/>
            <a:ext cx="219047" cy="2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04758" y="5844912"/>
            <a:ext cx="219047" cy="24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28568" y="5797278"/>
            <a:ext cx="333333" cy="31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71425" y="5787752"/>
            <a:ext cx="219047" cy="2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99996" y="5787752"/>
            <a:ext cx="228571" cy="2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61901" y="5787752"/>
            <a:ext cx="371427" cy="2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14282" y="5749645"/>
            <a:ext cx="380952" cy="29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2334887"/>
            <a:ext cx="1828571" cy="26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2926197"/>
            <a:ext cx="5533333" cy="2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860" y="3428959"/>
            <a:ext cx="10800000" cy="2803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50860" y="4906821"/>
            <a:ext cx="1685714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22288" y="4906821"/>
            <a:ext cx="1676190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9907" y="5497967"/>
            <a:ext cx="8542857" cy="2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3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2823445"/>
            <a:ext cx="1695238" cy="23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3809" y="2794802"/>
            <a:ext cx="3428571" cy="28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3415395"/>
            <a:ext cx="1838095" cy="267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3809" y="3405848"/>
            <a:ext cx="3580952" cy="28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4007346"/>
            <a:ext cx="4009523" cy="29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2024-08-06T13:01:39Z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