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9"/>
          <a:stretch>
            <a:fillRect/>
          </a:stretch>
        </p:blipFill>
        <p:spPr>
          <a:xfrm>
            <a:off x="407670" y="2002155"/>
            <a:ext cx="11566525" cy="285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6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1772101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1904" y="2782957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428" y="2782957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7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1581968"/>
            <a:ext cx="209523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428" y="1581968"/>
            <a:ext cx="400000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761" y="1581968"/>
            <a:ext cx="542857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3333" y="2278673"/>
            <a:ext cx="209523" cy="24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24761" y="3166257"/>
            <a:ext cx="219047" cy="22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5238" y="3156713"/>
            <a:ext cx="219047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34285" y="4072929"/>
            <a:ext cx="219047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24761" y="4072929"/>
            <a:ext cx="228571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15238" y="2545244"/>
            <a:ext cx="333333" cy="31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928580"/>
            <a:ext cx="3400000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6190" y="3861798"/>
            <a:ext cx="3457141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761" y="4443753"/>
            <a:ext cx="2733333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238" y="4386512"/>
            <a:ext cx="4142857" cy="28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24761" y="4930306"/>
            <a:ext cx="1361903" cy="25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39047" y="4911226"/>
            <a:ext cx="1809523" cy="28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96190" y="1104529"/>
            <a:ext cx="380952" cy="32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64</cp:revision>
  <dcterms:created xsi:type="dcterms:W3CDTF">2015-09-16T06:44:00Z</dcterms:created>
  <dcterms:modified xsi:type="dcterms:W3CDTF">2024-08-06T14:41:55Z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