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8970" y="2987040"/>
            <a:ext cx="581406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506159"/>
            <a:ext cx="2371428" cy="32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000" y="1553916"/>
            <a:ext cx="371428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6190" y="1553916"/>
            <a:ext cx="219047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2136561"/>
            <a:ext cx="219047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3333" y="2719205"/>
            <a:ext cx="1409523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000" y="3311402"/>
            <a:ext cx="371428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4761" y="3311402"/>
            <a:ext cx="219047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8571" y="3311402"/>
            <a:ext cx="219047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7619" y="3656677"/>
            <a:ext cx="371428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4313845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4285" y="4313845"/>
            <a:ext cx="295238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8095" y="4313845"/>
            <a:ext cx="219047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0000" y="4313845"/>
            <a:ext cx="371428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2380" y="4285272"/>
            <a:ext cx="371428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980857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640059"/>
            <a:ext cx="371428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1640059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1640059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1592291"/>
            <a:ext cx="342857" cy="31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2299262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5238" y="2958464"/>
            <a:ext cx="371428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2857" y="2958464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1428" y="2958464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77142" y="2920249"/>
            <a:ext cx="371428" cy="29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32280" y="1640205"/>
            <a:ext cx="3302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2280" y="2958465"/>
            <a:ext cx="33083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28868" r="9325" b="35041"/>
          <a:stretch>
            <a:fillRect/>
          </a:stretch>
        </p:blipFill>
        <p:spPr>
          <a:xfrm>
            <a:off x="1775460" y="4004945"/>
            <a:ext cx="8281035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269490"/>
            <a:ext cx="36385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038772"/>
            <a:ext cx="219047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8730" y="3772535"/>
            <a:ext cx="2222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27"/>
          <a:stretch>
            <a:fillRect/>
          </a:stretch>
        </p:blipFill>
        <p:spPr>
          <a:xfrm>
            <a:off x="2927350" y="2001520"/>
            <a:ext cx="8602980" cy="21901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40660" y="2204720"/>
            <a:ext cx="4191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8" idx="1"/>
          </p:cNvCxnSpPr>
          <p:nvPr/>
        </p:nvCxnSpPr>
        <p:spPr>
          <a:xfrm>
            <a:off x="2740660" y="2406015"/>
            <a:ext cx="1266825" cy="1460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71495" y="3213100"/>
            <a:ext cx="935990" cy="64770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999740" y="3284855"/>
            <a:ext cx="1007745" cy="7200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6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066974"/>
            <a:ext cx="190476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2233175"/>
            <a:ext cx="200000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2816275"/>
            <a:ext cx="219047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