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0370" y="2956560"/>
            <a:ext cx="627126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804843"/>
            <a:ext cx="209523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3804843"/>
            <a:ext cx="21904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857" y="3804843"/>
            <a:ext cx="380952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3333" y="3795302"/>
            <a:ext cx="285714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904" y="3804843"/>
            <a:ext cx="21904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0476" y="3804843"/>
            <a:ext cx="21904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047" y="3804843"/>
            <a:ext cx="21904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53333" y="3795302"/>
            <a:ext cx="285715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2380" y="3804843"/>
            <a:ext cx="219047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0476" y="3804843"/>
            <a:ext cx="209523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39047" y="3804843"/>
            <a:ext cx="209523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62857" y="3795302"/>
            <a:ext cx="276190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5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425575"/>
            <a:ext cx="9523730" cy="24079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617210" y="1874520"/>
            <a:ext cx="1414780" cy="148272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520055" y="1988820"/>
            <a:ext cx="1367790" cy="7200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591810" y="2565400"/>
            <a:ext cx="1368425" cy="9188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298092"/>
            <a:ext cx="1838095" cy="2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340" y="2889885"/>
            <a:ext cx="42037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04"/>
            <a:ext cx="10800000" cy="179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77142" y="4630949"/>
            <a:ext cx="1838095" cy="2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4630949"/>
            <a:ext cx="1990476" cy="2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6190" y="5205003"/>
            <a:ext cx="2571428" cy="29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429903"/>
            <a:ext cx="1838095" cy="2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385" y="3980815"/>
            <a:ext cx="27387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