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33" r:id="rId4"/>
    <p:sldId id="332" r:id="rId5"/>
    <p:sldId id="331" r:id="rId6"/>
    <p:sldId id="330" r:id="rId7"/>
    <p:sldId id="329" r:id="rId8"/>
    <p:sldId id="328" r:id="rId9"/>
    <p:sldId id="326" r:id="rId10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035" y="2781300"/>
            <a:ext cx="11477625" cy="12738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545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615238" y="1590375"/>
            <a:ext cx="361904" cy="2382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605714" y="1590375"/>
            <a:ext cx="361905" cy="2287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300952" y="2190746"/>
            <a:ext cx="371428" cy="2382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196190" y="2190746"/>
            <a:ext cx="390476" cy="2382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063480" y="3300730"/>
            <a:ext cx="501015" cy="352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254240" y="3920490"/>
            <a:ext cx="280035" cy="371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bldLvl="0" animBg="1"/>
      <p:bldP spid="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2203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434285" y="1590135"/>
            <a:ext cx="390477" cy="3334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510476" y="2800027"/>
            <a:ext cx="380952" cy="3239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196190" y="4000392"/>
            <a:ext cx="380952" cy="3334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012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805805" y="929640"/>
            <a:ext cx="438150" cy="384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120000" y="2190394"/>
            <a:ext cx="380952" cy="3239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156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196190" y="3352784"/>
            <a:ext cx="2857142" cy="2762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481904" y="3352784"/>
            <a:ext cx="2561904" cy="2858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310255" y="3952875"/>
            <a:ext cx="2057400" cy="336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481904" y="3953017"/>
            <a:ext cx="2057142" cy="2858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0250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596190" y="2784287"/>
            <a:ext cx="1838095" cy="2862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615238" y="3395031"/>
            <a:ext cx="2876190" cy="2862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29"/>
          <a:stretch>
            <a:fillRect/>
          </a:stretch>
        </p:blipFill>
        <p:spPr>
          <a:xfrm>
            <a:off x="720090" y="764581"/>
            <a:ext cx="10800080" cy="37445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634285" y="2742897"/>
            <a:ext cx="1685714" cy="2386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643809" y="3325246"/>
            <a:ext cx="3942857" cy="2864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3925" y="4304624"/>
            <a:ext cx="10800000" cy="23749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2" name="矩形 11"/>
          <p:cNvSpPr/>
          <p:nvPr/>
        </p:nvSpPr>
        <p:spPr bwMode="white">
          <a:xfrm>
            <a:off x="1605829" y="5019958"/>
            <a:ext cx="4142857" cy="2956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605829" y="5658990"/>
            <a:ext cx="1704761" cy="2384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605829" y="6240795"/>
            <a:ext cx="4276190" cy="2861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9" grpId="0" bldLvl="0" animBg="1"/>
      <p:bldP spid="12" grpId="0" bldLvl="0" animBg="1"/>
      <p:bldP spid="13" grpId="0" bldLvl="0" animBg="1"/>
      <p:bldP spid="1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56"/>
          <a:stretch>
            <a:fillRect/>
          </a:stretch>
        </p:blipFill>
        <p:spPr>
          <a:xfrm>
            <a:off x="720090" y="692826"/>
            <a:ext cx="10800080" cy="36943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53333" y="2653741"/>
            <a:ext cx="1838095" cy="2952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62857" y="3263375"/>
            <a:ext cx="5400000" cy="2952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691428" y="3873009"/>
            <a:ext cx="742857" cy="285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121"/>
          <a:stretch>
            <a:fillRect/>
          </a:stretch>
        </p:blipFill>
        <p:spPr>
          <a:xfrm>
            <a:off x="1199515" y="4220845"/>
            <a:ext cx="10800080" cy="24486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9837520" y="4316331"/>
            <a:ext cx="380952" cy="3247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018472" y="6293751"/>
            <a:ext cx="3800000" cy="2865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TFhM2RhYzI2NWUwNWU0YjBjZDk5MTExNzY5ZDMyYT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5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zt198511</cp:lastModifiedBy>
  <cp:revision>62</cp:revision>
  <dcterms:created xsi:type="dcterms:W3CDTF">2015-09-16T06:44:00Z</dcterms:created>
  <dcterms:modified xsi:type="dcterms:W3CDTF">2024-08-06T12:02:14Z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