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1C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967990"/>
            <a:ext cx="990600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25" y="683854"/>
            <a:ext cx="10800000" cy="147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05" y="1988779"/>
            <a:ext cx="10800000" cy="476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3685" y="3670300"/>
            <a:ext cx="8502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6485" y="4315460"/>
            <a:ext cx="2578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1160" y="4934585"/>
            <a:ext cx="4298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020" y="6099175"/>
            <a:ext cx="79419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65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870" y="3565525"/>
            <a:ext cx="20256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505" y="4065270"/>
            <a:ext cx="276669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782" y="5547521"/>
            <a:ext cx="2868870" cy="23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713" y="6058953"/>
            <a:ext cx="5262585" cy="28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9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592786"/>
            <a:ext cx="3771428" cy="34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242856"/>
            <a:ext cx="2171428" cy="26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2816447"/>
            <a:ext cx="4114285" cy="34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93" t="32054" b="16405"/>
          <a:stretch>
            <a:fillRect/>
          </a:stretch>
        </p:blipFill>
        <p:spPr>
          <a:xfrm>
            <a:off x="4727575" y="3357245"/>
            <a:ext cx="2918460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140710"/>
            <a:ext cx="6029325" cy="226885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610610" y="3747135"/>
            <a:ext cx="3205480" cy="834390"/>
          </a:xfrm>
          <a:prstGeom prst="line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549015" y="3757295"/>
            <a:ext cx="3411220" cy="824230"/>
          </a:xfrm>
          <a:prstGeom prst="line">
            <a:avLst/>
          </a:prstGeom>
          <a:ln>
            <a:solidFill>
              <a:srgbClr val="F91C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60010" y="3757295"/>
            <a:ext cx="3411220" cy="824230"/>
          </a:xfrm>
          <a:prstGeom prst="line">
            <a:avLst/>
          </a:prstGeom>
          <a:ln>
            <a:solidFill>
              <a:srgbClr val="F91C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03930" y="3861435"/>
            <a:ext cx="3312160" cy="723900"/>
          </a:xfrm>
          <a:prstGeom prst="line">
            <a:avLst/>
          </a:prstGeom>
          <a:ln>
            <a:solidFill>
              <a:srgbClr val="F91C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231765" y="3789045"/>
            <a:ext cx="3312160" cy="796290"/>
          </a:xfrm>
          <a:prstGeom prst="line">
            <a:avLst/>
          </a:prstGeom>
          <a:ln>
            <a:solidFill>
              <a:srgbClr val="F91C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482215"/>
            <a:ext cx="20212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" y="3033395"/>
            <a:ext cx="40970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20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965" y="3796665"/>
            <a:ext cx="21145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965" y="4410075"/>
            <a:ext cx="30759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950419"/>
            <a:ext cx="10800000" cy="180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00323" y="5696100"/>
            <a:ext cx="2733333" cy="2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9370" y="6250581"/>
            <a:ext cx="4952380" cy="29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2024-08-11T09:34:55Z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