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3780" y="2964180"/>
            <a:ext cx="504444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805266"/>
            <a:ext cx="4219047" cy="29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571" y="2805266"/>
            <a:ext cx="1685714" cy="29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521668"/>
            <a:ext cx="219047" cy="2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3521668"/>
            <a:ext cx="295238" cy="22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9523" y="3521668"/>
            <a:ext cx="219047" cy="2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1428" y="3521668"/>
            <a:ext cx="371428" cy="2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05714" y="3521668"/>
            <a:ext cx="361904" cy="2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43809" y="3521668"/>
            <a:ext cx="228572" cy="2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81904" y="3521668"/>
            <a:ext cx="219047" cy="23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24040" y="3512185"/>
            <a:ext cx="29908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3201983"/>
            <a:ext cx="209523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4285" y="3201983"/>
            <a:ext cx="295238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8095" y="3201983"/>
            <a:ext cx="219047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0952" y="3201983"/>
            <a:ext cx="390476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81904" y="3163847"/>
            <a:ext cx="361904" cy="2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96405" y="3201670"/>
            <a:ext cx="37846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62857" y="3201983"/>
            <a:ext cx="219047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91428" y="3201983"/>
            <a:ext cx="209522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20280" y="3191510"/>
            <a:ext cx="29083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140669"/>
            <a:ext cx="10800000" cy="2760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9425" y="3933432"/>
            <a:ext cx="228571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6567" y="3923881"/>
            <a:ext cx="295238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0377" y="3923881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282" y="3923881"/>
            <a:ext cx="371428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3234" y="3923881"/>
            <a:ext cx="342857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6805" y="4688205"/>
            <a:ext cx="41021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3234" y="4687991"/>
            <a:ext cx="228571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51805" y="4687991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6330" y="5442585"/>
            <a:ext cx="40068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23234" y="5442549"/>
            <a:ext cx="228571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51805" y="5442549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82585" y="4670425"/>
            <a:ext cx="32131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 bwMode="white">
          <a:xfrm>
            <a:off x="7982585" y="5425440"/>
            <a:ext cx="321310" cy="27368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0405" y="2124075"/>
            <a:ext cx="577850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792761"/>
            <a:ext cx="4980952" cy="2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0420" y="3263265"/>
            <a:ext cx="6261735" cy="16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36015" y="2144395"/>
            <a:ext cx="8382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10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2024-08-06T13:44:04Z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