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5" r:id="rId4"/>
    <p:sldId id="344" r:id="rId5"/>
    <p:sldId id="342" r:id="rId6"/>
    <p:sldId id="341" r:id="rId7"/>
    <p:sldId id="339" r:id="rId8"/>
    <p:sldId id="337" r:id="rId9"/>
    <p:sldId id="336" r:id="rId10"/>
    <p:sldId id="334" r:id="rId11"/>
    <p:sldId id="333" r:id="rId12"/>
    <p:sldId id="332" r:id="rId13"/>
    <p:sldId id="331" r:id="rId14"/>
    <p:sldId id="328" r:id="rId15"/>
    <p:sldId id="327" r:id="rId16"/>
    <p:sldId id="326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0" y="2907030"/>
            <a:ext cx="7162800" cy="10439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3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74315" y="2392680"/>
            <a:ext cx="326390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14010" y="1934845"/>
            <a:ext cx="232092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15238" y="4921521"/>
            <a:ext cx="4333333" cy="314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67619" y="4921521"/>
            <a:ext cx="733333" cy="314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0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62857" y="2466405"/>
            <a:ext cx="2895238" cy="276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81904" y="3047467"/>
            <a:ext cx="3361904" cy="304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30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2680294"/>
            <a:ext cx="10800000" cy="1633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2749" y="3387133"/>
            <a:ext cx="1933333" cy="277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1796" y="3998453"/>
            <a:ext cx="2714285" cy="286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025" y="4417019"/>
            <a:ext cx="10800000" cy="1719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59739" y="5133590"/>
            <a:ext cx="1933333" cy="26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78786" y="5735510"/>
            <a:ext cx="3514285" cy="296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3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618808"/>
            <a:ext cx="1933333" cy="24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2209532"/>
            <a:ext cx="4152380" cy="314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3533899"/>
            <a:ext cx="1323809" cy="22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4761" y="4115096"/>
            <a:ext cx="6390476" cy="314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80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620176"/>
            <a:ext cx="1933333" cy="26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2231012"/>
            <a:ext cx="5428571" cy="295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08234"/>
            <a:ext cx="10800000" cy="3221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24761" y="3518370"/>
            <a:ext cx="4971428" cy="304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5714" y="4156949"/>
            <a:ext cx="1933333" cy="257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4761" y="4757403"/>
            <a:ext cx="5114285" cy="304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4285" y="5376920"/>
            <a:ext cx="1904761" cy="314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7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20000" y="3809083"/>
            <a:ext cx="742857" cy="314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62857" y="3809083"/>
            <a:ext cx="742857" cy="314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53333" y="3809083"/>
            <a:ext cx="742857" cy="314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15238" y="3809083"/>
            <a:ext cx="361905" cy="314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6" b="51914"/>
          <a:stretch>
            <a:fillRect/>
          </a:stretch>
        </p:blipFill>
        <p:spPr>
          <a:xfrm>
            <a:off x="1271270" y="4275455"/>
            <a:ext cx="10369550" cy="1818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137846" y="5627822"/>
            <a:ext cx="228571" cy="24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09275" y="5627822"/>
            <a:ext cx="228571" cy="24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51"/>
          <a:stretch>
            <a:fillRect/>
          </a:stretch>
        </p:blipFill>
        <p:spPr>
          <a:xfrm>
            <a:off x="623570" y="908726"/>
            <a:ext cx="10800080" cy="1971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585085" y="1022985"/>
            <a:ext cx="76136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11415" y="1038860"/>
            <a:ext cx="303530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22445" y="1653540"/>
            <a:ext cx="60833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48775" y="1689100"/>
            <a:ext cx="52006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72075" y="2355850"/>
            <a:ext cx="54546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88810" y="2359025"/>
            <a:ext cx="26606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880319"/>
            <a:ext cx="10800000" cy="3320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3309194" y="3109300"/>
            <a:ext cx="390476" cy="25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52051" y="3109300"/>
            <a:ext cx="228571" cy="24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566337" y="3777162"/>
            <a:ext cx="228571" cy="24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823480" y="3777162"/>
            <a:ext cx="228571" cy="24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033003" y="4435483"/>
            <a:ext cx="219047" cy="24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823480" y="4435483"/>
            <a:ext cx="228571" cy="24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394908" y="4416401"/>
            <a:ext cx="1904761" cy="31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128241" y="5771207"/>
            <a:ext cx="228571" cy="24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880622" y="5771207"/>
            <a:ext cx="219047" cy="24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271099" y="5771207"/>
            <a:ext cx="228571" cy="24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66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72380" y="1723257"/>
            <a:ext cx="400000" cy="257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81904" y="1723257"/>
            <a:ext cx="409523" cy="257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67619" y="2389940"/>
            <a:ext cx="409523" cy="24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29523" y="2389940"/>
            <a:ext cx="400000" cy="24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20000" y="3723304"/>
            <a:ext cx="380952" cy="24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73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00952" y="1534301"/>
            <a:ext cx="400000" cy="343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901399"/>
            <a:ext cx="10800000" cy="2308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42608" y="4569035"/>
            <a:ext cx="400000" cy="34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84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23715" y="986790"/>
            <a:ext cx="51752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781259"/>
            <a:ext cx="10800000" cy="3270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423150" y="2978150"/>
            <a:ext cx="517525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99150" y="4235450"/>
            <a:ext cx="51752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66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43809" y="971335"/>
            <a:ext cx="400000" cy="344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38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57805" y="2216150"/>
            <a:ext cx="513715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53380" y="2216150"/>
            <a:ext cx="28702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6370" y="2216150"/>
            <a:ext cx="513715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81945" y="2216150"/>
            <a:ext cx="28702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57805" y="2858770"/>
            <a:ext cx="502285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53380" y="2858770"/>
            <a:ext cx="28702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05420" y="2858770"/>
            <a:ext cx="49022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81945" y="2858770"/>
            <a:ext cx="28702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6"/>
          <a:stretch>
            <a:fillRect/>
          </a:stretch>
        </p:blipFill>
        <p:spPr>
          <a:xfrm>
            <a:off x="1271270" y="3372485"/>
            <a:ext cx="10369640" cy="2814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3537585" y="4132580"/>
            <a:ext cx="74993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28510" y="4183380"/>
            <a:ext cx="71120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537825" y="4133215"/>
            <a:ext cx="882015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90650" y="4605655"/>
            <a:ext cx="1631315" cy="159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5062855" y="4617085"/>
            <a:ext cx="1492885" cy="166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8611870" y="4677410"/>
            <a:ext cx="1315085" cy="157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131185" y="4605655"/>
            <a:ext cx="1437005" cy="159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664325" y="4617085"/>
            <a:ext cx="1452880" cy="166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099040" y="4677410"/>
            <a:ext cx="1453515" cy="157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39" grpId="0" bldLvl="0" animBg="1"/>
      <p:bldP spid="40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06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0476" y="3719339"/>
            <a:ext cx="228571" cy="24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96190" y="3709796"/>
            <a:ext cx="304761" cy="24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58095" y="3719339"/>
            <a:ext cx="219047" cy="24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58095" y="3719339"/>
            <a:ext cx="380952" cy="24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67619" y="3690712"/>
            <a:ext cx="380952" cy="31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06030" y="3635375"/>
            <a:ext cx="409575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88325" y="3690620"/>
            <a:ext cx="29146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77275" y="3641725"/>
            <a:ext cx="29019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76435" y="3689985"/>
            <a:ext cx="264795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377142" y="3709796"/>
            <a:ext cx="285714" cy="267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2024-08-07T09:35:57Z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