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2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B94"/>
    <a:srgbClr val="F29ACD"/>
    <a:srgbClr val="F02A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3002280"/>
            <a:ext cx="922782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2307785"/>
            <a:ext cx="895238" cy="3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2899699"/>
            <a:ext cx="895239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3333" y="2899699"/>
            <a:ext cx="895238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3186109"/>
            <a:ext cx="895238" cy="3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380" y="3186109"/>
            <a:ext cx="895238" cy="3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0952" y="4150357"/>
            <a:ext cx="895238" cy="3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952" y="4112169"/>
            <a:ext cx="895238" cy="3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589739"/>
            <a:ext cx="10800000" cy="1798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851275" y="4738370"/>
            <a:ext cx="4635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9"/>
          <a:stretch>
            <a:fillRect/>
          </a:stretch>
        </p:blipFill>
        <p:spPr>
          <a:xfrm>
            <a:off x="720090" y="836971"/>
            <a:ext cx="10800080" cy="113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865329"/>
            <a:ext cx="742857" cy="29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1553025"/>
            <a:ext cx="257142" cy="2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/>
          <a:stretch>
            <a:fillRect/>
          </a:stretch>
        </p:blipFill>
        <p:spPr>
          <a:xfrm>
            <a:off x="1127125" y="1973580"/>
            <a:ext cx="10800080" cy="481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07987" y="2092591"/>
            <a:ext cx="228571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4177" y="3637557"/>
            <a:ext cx="238095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0140" y="4884420"/>
            <a:ext cx="31623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4177" y="5239744"/>
            <a:ext cx="285714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1628775"/>
            <a:ext cx="6790690" cy="28079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647440" y="2493010"/>
            <a:ext cx="1872615" cy="1080135"/>
          </a:xfrm>
          <a:prstGeom prst="line">
            <a:avLst/>
          </a:prstGeom>
          <a:ln>
            <a:solidFill>
              <a:srgbClr val="F02A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719830" y="2421255"/>
            <a:ext cx="1511935" cy="1224280"/>
          </a:xfrm>
          <a:prstGeom prst="line">
            <a:avLst/>
          </a:prstGeom>
          <a:ln>
            <a:solidFill>
              <a:srgbClr val="F02A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92035" y="2493010"/>
            <a:ext cx="1872615" cy="1080135"/>
          </a:xfrm>
          <a:prstGeom prst="line">
            <a:avLst/>
          </a:prstGeom>
          <a:ln>
            <a:solidFill>
              <a:srgbClr val="F02A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320280" y="2493010"/>
            <a:ext cx="1943735" cy="1152525"/>
          </a:xfrm>
          <a:prstGeom prst="line">
            <a:avLst/>
          </a:prstGeom>
          <a:ln>
            <a:solidFill>
              <a:srgbClr val="F02A9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135" y="2800985"/>
            <a:ext cx="6264275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5539"/>
            <a:ext cx="10800000" cy="250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3040" y="5122545"/>
            <a:ext cx="227203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5070" y="5112385"/>
            <a:ext cx="567563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348865"/>
            <a:ext cx="5881370" cy="22885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19830" y="2853055"/>
            <a:ext cx="1798955" cy="1216660"/>
          </a:xfrm>
          <a:prstGeom prst="rect">
            <a:avLst/>
          </a:prstGeom>
          <a:noFill/>
          <a:ln w="25400">
            <a:solidFill>
              <a:srgbClr val="F70B94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2644775"/>
            <a:ext cx="1487170" cy="1463675"/>
          </a:xfrm>
          <a:prstGeom prst="rect">
            <a:avLst/>
          </a:prstGeom>
          <a:noFill/>
          <a:ln w="25400">
            <a:solidFill>
              <a:srgbClr val="F70B94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20000" y="2919064"/>
            <a:ext cx="238095" cy="2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2919064"/>
            <a:ext cx="238094" cy="2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485265"/>
            <a:ext cx="6221095" cy="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734015"/>
            <a:ext cx="733333" cy="3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1762626"/>
            <a:ext cx="161904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2439754"/>
            <a:ext cx="742857" cy="33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2477902"/>
            <a:ext cx="238095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3183642"/>
            <a:ext cx="733333" cy="3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476" y="3212253"/>
            <a:ext cx="161904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476" y="3898918"/>
            <a:ext cx="742857" cy="33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1904" y="3927529"/>
            <a:ext cx="238095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2024-08-11T09:31:58Z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