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830195"/>
            <a:ext cx="11346815" cy="119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009"/>
            <a:ext cx="10800000" cy="504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" y="4149090"/>
            <a:ext cx="1052830" cy="17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5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124544"/>
            <a:ext cx="10800000" cy="508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980440"/>
            <a:ext cx="1052830" cy="17462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