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2" r:id="rId3"/>
    <p:sldId id="333" r:id="rId4"/>
    <p:sldId id="335" r:id="rId5"/>
    <p:sldId id="324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9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2781300"/>
            <a:ext cx="11750040" cy="119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827999"/>
            <a:ext cx="10800000" cy="3293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18385" y="2078660"/>
            <a:ext cx="380952" cy="33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149049"/>
            <a:ext cx="10800000" cy="241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740994" y="4301703"/>
            <a:ext cx="380952" cy="3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789"/>
            <a:ext cx="10800000" cy="266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04758" y="1176609"/>
            <a:ext cx="380952" cy="3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25"/>
          <a:stretch>
            <a:fillRect/>
          </a:stretch>
        </p:blipFill>
        <p:spPr>
          <a:xfrm>
            <a:off x="695325" y="3961765"/>
            <a:ext cx="10800080" cy="208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609520" y="3990327"/>
            <a:ext cx="380952" cy="32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65"/>
          <a:stretch>
            <a:fillRect/>
          </a:stretch>
        </p:blipFill>
        <p:spPr>
          <a:xfrm>
            <a:off x="623570" y="936666"/>
            <a:ext cx="10800080" cy="1377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33003" y="1093814"/>
            <a:ext cx="380952" cy="33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376764"/>
            <a:ext cx="10800000" cy="2417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3956" y="2529664"/>
            <a:ext cx="380952" cy="32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4285" y="971118"/>
            <a:ext cx="380952" cy="33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3543659"/>
            <a:ext cx="380952" cy="3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5238" y="3543659"/>
            <a:ext cx="380952" cy="3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0476" y="3543659"/>
            <a:ext cx="380952" cy="3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5714" y="3543659"/>
            <a:ext cx="390476" cy="3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2182919"/>
            <a:ext cx="361904" cy="31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5714" y="2230627"/>
            <a:ext cx="361904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428" y="2230627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4285" y="2831754"/>
            <a:ext cx="342857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43809" y="2831754"/>
            <a:ext cx="219047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7619" y="3375630"/>
            <a:ext cx="333333" cy="31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72380" y="3432880"/>
            <a:ext cx="342857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0952" y="3432880"/>
            <a:ext cx="190476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86666" y="3995840"/>
            <a:ext cx="723809" cy="30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0476" y="4034007"/>
            <a:ext cx="342857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86666" y="4034007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05714" y="4034007"/>
            <a:ext cx="361905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62857" y="4644675"/>
            <a:ext cx="219047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2024-08-06T12:17:15Z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