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2918460"/>
            <a:ext cx="717042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2872467"/>
            <a:ext cx="228571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872467"/>
            <a:ext cx="304761" cy="23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2872467"/>
            <a:ext cx="228571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333" y="2872467"/>
            <a:ext cx="409523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380" y="2834253"/>
            <a:ext cx="390476" cy="3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0000" y="2872467"/>
            <a:ext cx="228571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6190" y="2872467"/>
            <a:ext cx="304761" cy="23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8095" y="2872467"/>
            <a:ext cx="219047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39047" y="2872467"/>
            <a:ext cx="409523" cy="2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77142" y="2843807"/>
            <a:ext cx="371428" cy="3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1904" y="3659606"/>
            <a:ext cx="1933333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269784"/>
            <a:ext cx="4000000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735548"/>
            <a:ext cx="1942857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3706949"/>
            <a:ext cx="1942857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345657"/>
            <a:ext cx="4000000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4345657"/>
            <a:ext cx="4638095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61"/>
          <a:stretch>
            <a:fillRect/>
          </a:stretch>
        </p:blipFill>
        <p:spPr>
          <a:xfrm>
            <a:off x="720090" y="2135546"/>
            <a:ext cx="10800080" cy="192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9395" y="2965450"/>
            <a:ext cx="22491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3746406"/>
            <a:ext cx="4180952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3344"/>
            <a:ext cx="10800000" cy="2521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83690" y="4987290"/>
            <a:ext cx="43491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605" y="5624830"/>
            <a:ext cx="299339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6274435"/>
            <a:ext cx="45815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8472" y="6333851"/>
            <a:ext cx="2000000" cy="32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8" t="-1621" r="96230" b="86771"/>
          <a:stretch>
            <a:fillRect/>
          </a:stretch>
        </p:blipFill>
        <p:spPr>
          <a:xfrm>
            <a:off x="622935" y="765175"/>
            <a:ext cx="50419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r="12889" b="53355"/>
          <a:stretch>
            <a:fillRect/>
          </a:stretch>
        </p:blipFill>
        <p:spPr>
          <a:xfrm>
            <a:off x="1415415" y="621030"/>
            <a:ext cx="8714105" cy="17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280931"/>
            <a:ext cx="2028571" cy="2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929956"/>
            <a:ext cx="4180952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65584"/>
            <a:ext cx="10800000" cy="188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941" y="5245104"/>
            <a:ext cx="2028571" cy="25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8799" y="5245104"/>
            <a:ext cx="1057142" cy="25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4989" y="5885624"/>
            <a:ext cx="4104761" cy="32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052789"/>
            <a:ext cx="10800000" cy="249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805" y="2519680"/>
            <a:ext cx="22466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6855" y="3218180"/>
            <a:ext cx="42062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" r="18890" b="54636"/>
          <a:stretch>
            <a:fillRect/>
          </a:stretch>
        </p:blipFill>
        <p:spPr>
          <a:xfrm>
            <a:off x="1918970" y="3933190"/>
            <a:ext cx="8352790" cy="15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355" y="2406015"/>
            <a:ext cx="13690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8690" y="2418715"/>
            <a:ext cx="134429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3000" y="2412365"/>
            <a:ext cx="94424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4105" y="3213735"/>
            <a:ext cx="4838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4160" y="3185160"/>
            <a:ext cx="94424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5700" y="3185160"/>
            <a:ext cx="92011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2390" y="3966845"/>
            <a:ext cx="51943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2305" y="3966845"/>
            <a:ext cx="51943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1104252"/>
            <a:ext cx="1485714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1104252"/>
            <a:ext cx="54285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1885383"/>
            <a:ext cx="952380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3438119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9523" y="3438119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3438119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6666" y="3438119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2380" y="4209724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20000" y="4209724"/>
            <a:ext cx="228571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6666" y="4209724"/>
            <a:ext cx="219047" cy="2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1123369"/>
            <a:ext cx="228571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1123369"/>
            <a:ext cx="409523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2019008"/>
            <a:ext cx="390476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5238" y="2019008"/>
            <a:ext cx="390476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047" y="3695950"/>
            <a:ext cx="219047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4285" y="3695950"/>
            <a:ext cx="228571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000" y="4467724"/>
            <a:ext cx="400000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838914"/>
            <a:ext cx="400000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13059"/>
            <a:ext cx="10800000" cy="295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14037" y="3385031"/>
            <a:ext cx="400000" cy="34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1656" y="4875458"/>
            <a:ext cx="400000" cy="34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1037527"/>
            <a:ext cx="400000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2532796"/>
            <a:ext cx="399999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2418715"/>
            <a:ext cx="5638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230" y="2434590"/>
            <a:ext cx="5638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020" y="2418715"/>
            <a:ext cx="551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445" y="2418715"/>
            <a:ext cx="551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7805" y="3161665"/>
            <a:ext cx="551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230" y="3161665"/>
            <a:ext cx="5384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4020" y="3161665"/>
            <a:ext cx="551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2445" y="3168015"/>
            <a:ext cx="5638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8780" y="3905250"/>
            <a:ext cx="5638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15280" y="3911600"/>
            <a:ext cx="5124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4995" y="3905250"/>
            <a:ext cx="5518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81970" y="3911600"/>
            <a:ext cx="55181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984375"/>
            <a:ext cx="35687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2720" y="1984375"/>
            <a:ext cx="34480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9625" y="1984375"/>
            <a:ext cx="3556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4975" y="2863850"/>
            <a:ext cx="3587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55" y="2949575"/>
            <a:ext cx="333375" cy="19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9625" y="2863850"/>
            <a:ext cx="35623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46739"/>
            <a:ext cx="10800000" cy="320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95235" y="5248626"/>
            <a:ext cx="2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1425" y="5248626"/>
            <a:ext cx="2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1901" y="5248626"/>
            <a:ext cx="40952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85711" y="5248626"/>
            <a:ext cx="219047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2377" y="5248626"/>
            <a:ext cx="23809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42854" y="5248626"/>
            <a:ext cx="40952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996" y="6125735"/>
            <a:ext cx="419047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71425" y="6125735"/>
            <a:ext cx="2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7615" y="6125735"/>
            <a:ext cx="2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90473" y="6125735"/>
            <a:ext cx="409523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61901" y="6125735"/>
            <a:ext cx="2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38092" y="6125735"/>
            <a:ext cx="22857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4549013"/>
            <a:ext cx="22857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4539472"/>
            <a:ext cx="30476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4549013"/>
            <a:ext cx="22857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4549013"/>
            <a:ext cx="409523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4520390"/>
            <a:ext cx="380952" cy="2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333" y="4549013"/>
            <a:ext cx="22857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523" y="4539472"/>
            <a:ext cx="30476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81904" y="4549013"/>
            <a:ext cx="22857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380" y="4549013"/>
            <a:ext cx="400001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0000" y="4539472"/>
            <a:ext cx="352380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