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4" r:id="rId3"/>
    <p:sldId id="335" r:id="rId4"/>
    <p:sldId id="336" r:id="rId5"/>
    <p:sldId id="329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729865"/>
            <a:ext cx="11504930" cy="139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1034"/>
            <a:ext cx="10800000" cy="326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2518" y="2012552"/>
            <a:ext cx="380952" cy="2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5375" y="3015417"/>
            <a:ext cx="219047" cy="23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84423" y="3015417"/>
            <a:ext cx="219047" cy="23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79661" y="3836811"/>
            <a:ext cx="1809523" cy="29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1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1115307"/>
            <a:ext cx="219047" cy="22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095" y="1115307"/>
            <a:ext cx="219047" cy="22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380" y="1115307"/>
            <a:ext cx="190476" cy="22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43809" y="1115307"/>
            <a:ext cx="219047" cy="23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5714" y="1776115"/>
            <a:ext cx="219047" cy="23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96190" y="1776115"/>
            <a:ext cx="219047" cy="23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96190" y="1776115"/>
            <a:ext cx="390476" cy="23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7069"/>
            <a:ext cx="10800000" cy="137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9110476" y="2353637"/>
            <a:ext cx="219047" cy="22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58095" y="3119318"/>
            <a:ext cx="361904" cy="23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1428" y="1637881"/>
            <a:ext cx="380952" cy="32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293194"/>
            <a:ext cx="10800000" cy="1896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414037" y="5103058"/>
            <a:ext cx="380952" cy="32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4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4381994"/>
            <a:ext cx="3695238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4972738"/>
            <a:ext cx="5495238" cy="28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5544427"/>
            <a:ext cx="4323809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9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1630061"/>
            <a:ext cx="2895238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8375" y="2134235"/>
            <a:ext cx="425640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070" y="3285490"/>
            <a:ext cx="859536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6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305908"/>
            <a:ext cx="4580952" cy="32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6650" y="2907665"/>
            <a:ext cx="388810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