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3036570"/>
            <a:ext cx="11201400" cy="7848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8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72380" y="1600979"/>
            <a:ext cx="380952" cy="32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9523" y="2249900"/>
            <a:ext cx="380952" cy="32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5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58095" y="999766"/>
            <a:ext cx="390476" cy="32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3333" y="999766"/>
            <a:ext cx="380952" cy="32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523" y="2936917"/>
            <a:ext cx="380952" cy="33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98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72380" y="2758080"/>
            <a:ext cx="219047" cy="23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4845" y="2562860"/>
            <a:ext cx="51689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7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54795" y="4237990"/>
            <a:ext cx="52895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3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391142"/>
            <a:ext cx="1247619" cy="20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0952" y="2362548"/>
            <a:ext cx="1666666" cy="26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2963024"/>
            <a:ext cx="2133333" cy="276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2024-08-06T14:12:31Z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