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1" r:id="rId4"/>
    <p:sldId id="340" r:id="rId5"/>
    <p:sldId id="339" r:id="rId6"/>
    <p:sldId id="337" r:id="rId7"/>
    <p:sldId id="336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23"/>
        <p:guide pos="38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2880360"/>
            <a:ext cx="7353300" cy="1097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3326013"/>
            <a:ext cx="390476" cy="2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8095" y="3326013"/>
            <a:ext cx="400000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4761" y="3326013"/>
            <a:ext cx="409523" cy="2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00952" y="3326013"/>
            <a:ext cx="409523" cy="2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0952" y="3297410"/>
            <a:ext cx="400000" cy="31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8095" y="3326013"/>
            <a:ext cx="400000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10476" y="3421357"/>
            <a:ext cx="333333" cy="3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05714" y="3326013"/>
            <a:ext cx="380952" cy="2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38845" y="3307080"/>
            <a:ext cx="33718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33510" y="3297555"/>
            <a:ext cx="40957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00952" y="3287876"/>
            <a:ext cx="380952" cy="333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912350" y="3273425"/>
            <a:ext cx="36258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animBg="1"/>
      <p:bldP spid="4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2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3029254"/>
            <a:ext cx="2742857" cy="26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952" y="3639126"/>
            <a:ext cx="3361904" cy="29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5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48571" y="3060863"/>
            <a:ext cx="2895238" cy="27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3671562"/>
            <a:ext cx="4638095" cy="29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48571" y="3667867"/>
            <a:ext cx="3219047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4296831"/>
            <a:ext cx="4961904" cy="31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3738720"/>
            <a:ext cx="2904761" cy="26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4397211"/>
            <a:ext cx="1171428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5007985"/>
            <a:ext cx="971428" cy="30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052789"/>
            <a:ext cx="10800000" cy="185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63" y="1826397"/>
            <a:ext cx="3047619" cy="2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6" y="2437643"/>
            <a:ext cx="6076190" cy="30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6330" y="3501390"/>
            <a:ext cx="10005060" cy="203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2640" y="2411095"/>
            <a:ext cx="57785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3794684"/>
            <a:ext cx="2733333" cy="26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4424270"/>
            <a:ext cx="3038095" cy="30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7619" y="4424270"/>
            <a:ext cx="1914285" cy="30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58095" y="1648470"/>
            <a:ext cx="371428" cy="2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3333" y="1629390"/>
            <a:ext cx="390476" cy="34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6666" y="2402160"/>
            <a:ext cx="400000" cy="2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5238" y="3136768"/>
            <a:ext cx="400000" cy="2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39047" y="3861836"/>
            <a:ext cx="409523" cy="2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2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9170" y="2076450"/>
            <a:ext cx="33274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9455" y="2076450"/>
            <a:ext cx="34925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8060" y="2076450"/>
            <a:ext cx="35115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9455" y="3001010"/>
            <a:ext cx="34163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50" y="3001010"/>
            <a:ext cx="348615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29523" y="4573167"/>
            <a:ext cx="400000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23160" y="3034665"/>
            <a:ext cx="360045" cy="24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6"/>
          <a:stretch>
            <a:fillRect/>
          </a:stretch>
        </p:blipFill>
        <p:spPr>
          <a:xfrm>
            <a:off x="695325" y="836971"/>
            <a:ext cx="10800080" cy="4711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4755" y="980440"/>
            <a:ext cx="49784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3806" y="1715050"/>
            <a:ext cx="400000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6663" y="4223228"/>
            <a:ext cx="200000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99996" y="4223228"/>
            <a:ext cx="342858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95235" y="4995709"/>
            <a:ext cx="352380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3330" y="5014782"/>
            <a:ext cx="200000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76187" y="5014782"/>
            <a:ext cx="342858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340309"/>
            <a:ext cx="10800000" cy="133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028568" y="6324814"/>
            <a:ext cx="228571" cy="24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380" y="1563461"/>
            <a:ext cx="400000" cy="34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8095" y="2929320"/>
            <a:ext cx="400000" cy="34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9"/>
          <a:stretch>
            <a:fillRect/>
          </a:stretch>
        </p:blipFill>
        <p:spPr>
          <a:xfrm>
            <a:off x="720090" y="836971"/>
            <a:ext cx="10800080" cy="396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38" y="1569879"/>
            <a:ext cx="400000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619" y="3629240"/>
            <a:ext cx="409523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61494"/>
            <a:ext cx="10800000" cy="208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304665" y="5506085"/>
            <a:ext cx="58991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8780" y="2364740"/>
            <a:ext cx="45974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2405" y="2364740"/>
            <a:ext cx="47053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5895" y="2364740"/>
            <a:ext cx="45974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53420" y="2364740"/>
            <a:ext cx="45974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8780" y="3062605"/>
            <a:ext cx="47053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2405" y="3062605"/>
            <a:ext cx="47053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5895" y="3062605"/>
            <a:ext cx="45974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91470" y="3062605"/>
            <a:ext cx="45974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19755" y="3736340"/>
            <a:ext cx="47053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53380" y="3736340"/>
            <a:ext cx="47053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15555" y="3736340"/>
            <a:ext cx="47053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024870" y="3736340"/>
            <a:ext cx="26225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9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1990024"/>
            <a:ext cx="409523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3809" y="1999549"/>
            <a:ext cx="228571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190" y="1990024"/>
            <a:ext cx="409523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34285" y="1990024"/>
            <a:ext cx="409523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0000" y="3237772"/>
            <a:ext cx="409523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58095" y="3237772"/>
            <a:ext cx="409523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6190" y="3237772"/>
            <a:ext cx="409523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34285" y="3237772"/>
            <a:ext cx="409523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1581688"/>
            <a:ext cx="733333" cy="2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4761" y="1581688"/>
            <a:ext cx="723809" cy="2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2857" y="1581688"/>
            <a:ext cx="542857" cy="2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0935" y="2097405"/>
            <a:ext cx="1233805" cy="147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86580" y="2066290"/>
            <a:ext cx="1309370" cy="146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42530" y="2118360"/>
            <a:ext cx="1369695" cy="147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60145" y="4284345"/>
            <a:ext cx="1132205" cy="157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510476" y="4577364"/>
            <a:ext cx="209523" cy="21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986405" y="3644900"/>
            <a:ext cx="78930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386580" y="4284345"/>
            <a:ext cx="1236980" cy="162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43320" y="3761740"/>
            <a:ext cx="78930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white">
          <a:xfrm>
            <a:off x="7536180" y="4161790"/>
            <a:ext cx="1687830" cy="180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white">
          <a:xfrm>
            <a:off x="9624060" y="3645535"/>
            <a:ext cx="78930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8420" y="2097405"/>
            <a:ext cx="1371600" cy="147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24855" y="2066290"/>
            <a:ext cx="1207770" cy="146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43670" y="2118360"/>
            <a:ext cx="1312545" cy="147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98420" y="4284345"/>
            <a:ext cx="1244600" cy="157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24855" y="4284345"/>
            <a:ext cx="1442720" cy="162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06890" y="4161790"/>
            <a:ext cx="1722120" cy="180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1" grpId="0" bldLvl="0" animBg="1"/>
      <p:bldP spid="37" grpId="0" bldLvl="0" animBg="1"/>
      <p:bldP spid="40" grpId="0" bldLvl="0" animBg="1"/>
      <p:bldP spid="43" grpId="0" bldLvl="0" animBg="1"/>
      <p:bldP spid="2" grpId="0" bldLvl="0" animBg="1"/>
      <p:bldP spid="75" grpId="0" bldLvl="0" animBg="1"/>
      <p:bldP spid="76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2024-08-07T09:19:27Z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