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6" r:id="rId4"/>
    <p:sldId id="32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5" y="2853055"/>
            <a:ext cx="11641455" cy="11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b="49068"/>
          <a:stretch>
            <a:fillRect/>
          </a:stretch>
        </p:blipFill>
        <p:spPr>
          <a:xfrm>
            <a:off x="2351405" y="548640"/>
            <a:ext cx="7998460" cy="556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725035"/>
            <a:ext cx="721995" cy="2000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50461"/>
          <a:stretch>
            <a:fillRect/>
          </a:stretch>
        </p:blipFill>
        <p:spPr>
          <a:xfrm>
            <a:off x="2279650" y="909320"/>
            <a:ext cx="8775700" cy="584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81075"/>
            <a:ext cx="762000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