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6" b="3700"/>
          <a:stretch>
            <a:fillRect/>
          </a:stretch>
        </p:blipFill>
        <p:spPr>
          <a:xfrm>
            <a:off x="316865" y="1988820"/>
            <a:ext cx="11610340" cy="288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25179"/>
            <a:ext cx="10800000" cy="3270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50715" y="3204845"/>
            <a:ext cx="59118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59695" y="3248025"/>
            <a:ext cx="55753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2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7142" y="2564749"/>
            <a:ext cx="371428" cy="23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86666" y="2564749"/>
            <a:ext cx="219047" cy="23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72380" y="2564749"/>
            <a:ext cx="219047" cy="23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29523" y="4148818"/>
            <a:ext cx="219047" cy="24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67619" y="4148818"/>
            <a:ext cx="228571" cy="24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24761" y="2332864"/>
            <a:ext cx="219047" cy="23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24761" y="2961479"/>
            <a:ext cx="219047" cy="23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24761" y="3590094"/>
            <a:ext cx="219047" cy="23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01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48571" y="1561755"/>
            <a:ext cx="190476" cy="22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34285" y="2133513"/>
            <a:ext cx="1047619" cy="323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63</cp:revision>
  <dcterms:created xsi:type="dcterms:W3CDTF">2015-09-16T06:44:00Z</dcterms:created>
  <dcterms:modified xsi:type="dcterms:W3CDTF">2024-08-06T14:54:14Z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