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0230" y="3048000"/>
            <a:ext cx="851154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9980" y="1692910"/>
            <a:ext cx="50927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795" y="1692910"/>
            <a:ext cx="5588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5080" y="2416175"/>
            <a:ext cx="5461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830" y="2416175"/>
            <a:ext cx="31051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8830" y="3152775"/>
            <a:ext cx="49657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505" y="3887470"/>
            <a:ext cx="3352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5680" y="4612640"/>
            <a:ext cx="2978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6500" y="1101725"/>
            <a:ext cx="5372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8370" y="1101725"/>
            <a:ext cx="9169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4125" y="1855470"/>
            <a:ext cx="3797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2550" y="1855470"/>
            <a:ext cx="5372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6195" y="3359150"/>
            <a:ext cx="91694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3285" y="3361690"/>
            <a:ext cx="9169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2190491"/>
            <a:ext cx="257142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2190491"/>
            <a:ext cx="228571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2914613"/>
            <a:ext cx="1304761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3705430"/>
            <a:ext cx="666666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792192"/>
            <a:ext cx="409523" cy="34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761" y="3300534"/>
            <a:ext cx="409523" cy="34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1618599"/>
            <a:ext cx="409523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047152"/>
            <a:ext cx="409523" cy="34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3981905"/>
            <a:ext cx="409523" cy="34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973843"/>
            <a:ext cx="2885714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4660209"/>
            <a:ext cx="6866666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277076"/>
            <a:ext cx="1180952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944415"/>
            <a:ext cx="4476190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832030"/>
            <a:ext cx="1933333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5499368"/>
            <a:ext cx="2076190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2024-08-10T16:25:40Z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