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76DBD-00BC-748F-2F17-62CC2F6B29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2700"/>
          <a:stretch/>
        </p:blipFill>
        <p:spPr>
          <a:xfrm>
            <a:off x="4367808" y="3140968"/>
            <a:ext cx="3804124" cy="620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A8B41-E7E9-2A1A-85A9-F143A90409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F407B3-AB51-02D7-314A-9FF23962CF30}"/>
              </a:ext>
            </a:extLst>
          </p:cNvPr>
          <p:cNvSpPr/>
          <p:nvPr/>
        </p:nvSpPr>
        <p:spPr bwMode="white">
          <a:xfrm>
            <a:off x="1634285" y="1963000"/>
            <a:ext cx="352380" cy="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F479DC-FFFD-67CE-0CEF-3676BA49569C}"/>
              </a:ext>
            </a:extLst>
          </p:cNvPr>
          <p:cNvSpPr/>
          <p:nvPr/>
        </p:nvSpPr>
        <p:spPr bwMode="white">
          <a:xfrm>
            <a:off x="4558095" y="1877240"/>
            <a:ext cx="304761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E4C005-E5C4-12FA-1DA5-592C9460B9F8}"/>
              </a:ext>
            </a:extLst>
          </p:cNvPr>
          <p:cNvSpPr/>
          <p:nvPr/>
        </p:nvSpPr>
        <p:spPr bwMode="white">
          <a:xfrm>
            <a:off x="6758095" y="1963000"/>
            <a:ext cx="352380" cy="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263533-0BE0-15A0-E7FF-D438CE26A3AB}"/>
              </a:ext>
            </a:extLst>
          </p:cNvPr>
          <p:cNvSpPr/>
          <p:nvPr/>
        </p:nvSpPr>
        <p:spPr bwMode="white">
          <a:xfrm>
            <a:off x="9672380" y="1858182"/>
            <a:ext cx="323809" cy="2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5CFB2A-232D-952C-5D1E-3538492AA133}"/>
              </a:ext>
            </a:extLst>
          </p:cNvPr>
          <p:cNvSpPr/>
          <p:nvPr/>
        </p:nvSpPr>
        <p:spPr bwMode="white">
          <a:xfrm>
            <a:off x="2300952" y="2487086"/>
            <a:ext cx="695238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020B0C-5280-0CE5-19FD-50800384752A}"/>
              </a:ext>
            </a:extLst>
          </p:cNvPr>
          <p:cNvSpPr/>
          <p:nvPr/>
        </p:nvSpPr>
        <p:spPr bwMode="white">
          <a:xfrm>
            <a:off x="4558095" y="2525201"/>
            <a:ext cx="304761" cy="2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A7D2DE-9349-2782-D197-ECF28EC318A2}"/>
              </a:ext>
            </a:extLst>
          </p:cNvPr>
          <p:cNvSpPr/>
          <p:nvPr/>
        </p:nvSpPr>
        <p:spPr bwMode="white">
          <a:xfrm>
            <a:off x="6748571" y="2506144"/>
            <a:ext cx="685714" cy="2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3924C3-22E3-5CDD-1A67-6B5290A3E42E}"/>
              </a:ext>
            </a:extLst>
          </p:cNvPr>
          <p:cNvSpPr/>
          <p:nvPr/>
        </p:nvSpPr>
        <p:spPr bwMode="white">
          <a:xfrm>
            <a:off x="9672380" y="2506144"/>
            <a:ext cx="323809" cy="2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B62C3CF6-CBF7-1A79-7E7D-4960891183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11173"/>
            <a:ext cx="10800000" cy="2016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1725990-C1AF-7413-721A-96BF85BACF59}"/>
              </a:ext>
            </a:extLst>
          </p:cNvPr>
          <p:cNvSpPr/>
          <p:nvPr/>
        </p:nvSpPr>
        <p:spPr bwMode="white">
          <a:xfrm>
            <a:off x="2300952" y="3976277"/>
            <a:ext cx="219047" cy="2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3FE509-9062-1887-4932-D36ADD675880}"/>
              </a:ext>
            </a:extLst>
          </p:cNvPr>
          <p:cNvSpPr/>
          <p:nvPr/>
        </p:nvSpPr>
        <p:spPr bwMode="white">
          <a:xfrm>
            <a:off x="4862857" y="3976277"/>
            <a:ext cx="209523" cy="24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BEA973-81AD-59D7-6FAF-4C0BD2449EB2}"/>
              </a:ext>
            </a:extLst>
          </p:cNvPr>
          <p:cNvSpPr/>
          <p:nvPr/>
        </p:nvSpPr>
        <p:spPr bwMode="white">
          <a:xfrm>
            <a:off x="7415238" y="3985832"/>
            <a:ext cx="228571" cy="2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443B89C-744D-1FC7-2C84-4157DBD2B593}"/>
              </a:ext>
            </a:extLst>
          </p:cNvPr>
          <p:cNvSpPr/>
          <p:nvPr/>
        </p:nvSpPr>
        <p:spPr bwMode="white">
          <a:xfrm>
            <a:off x="9996190" y="3976277"/>
            <a:ext cx="371428" cy="2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8D77134-B58C-3361-44AE-4C39E27A827C}"/>
              </a:ext>
            </a:extLst>
          </p:cNvPr>
          <p:cNvSpPr/>
          <p:nvPr/>
        </p:nvSpPr>
        <p:spPr bwMode="white">
          <a:xfrm>
            <a:off x="2300952" y="4626050"/>
            <a:ext cx="219047" cy="2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9B15156-87E5-2532-422B-6874FCA0C5E0}"/>
              </a:ext>
            </a:extLst>
          </p:cNvPr>
          <p:cNvSpPr/>
          <p:nvPr/>
        </p:nvSpPr>
        <p:spPr bwMode="white">
          <a:xfrm>
            <a:off x="4862857" y="4626050"/>
            <a:ext cx="209523" cy="2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418CDA1-A15E-5C38-9420-90B1979036B8}"/>
              </a:ext>
            </a:extLst>
          </p:cNvPr>
          <p:cNvSpPr/>
          <p:nvPr/>
        </p:nvSpPr>
        <p:spPr bwMode="white">
          <a:xfrm>
            <a:off x="7415238" y="4635606"/>
            <a:ext cx="228571" cy="2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C0C8A13-5E1C-7E0B-1C94-D44009658565}"/>
              </a:ext>
            </a:extLst>
          </p:cNvPr>
          <p:cNvSpPr/>
          <p:nvPr/>
        </p:nvSpPr>
        <p:spPr bwMode="white">
          <a:xfrm>
            <a:off x="9977142" y="4626050"/>
            <a:ext cx="219047" cy="2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00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B7C9B-C660-330A-98A7-B7FF07FAF7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A87DCDA3-DCE7-CDD8-AB85-99F41018BE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9778"/>
            <a:ext cx="10800000" cy="1969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5599C4-41DB-A7AF-59E3-1E32DE5E85F8}"/>
              </a:ext>
            </a:extLst>
          </p:cNvPr>
          <p:cNvSpPr/>
          <p:nvPr/>
        </p:nvSpPr>
        <p:spPr bwMode="white">
          <a:xfrm>
            <a:off x="2120000" y="4513557"/>
            <a:ext cx="228571" cy="23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910496B-6585-1B38-9DCD-B99E793FDBEC}"/>
              </a:ext>
            </a:extLst>
          </p:cNvPr>
          <p:cNvSpPr/>
          <p:nvPr/>
        </p:nvSpPr>
        <p:spPr bwMode="white">
          <a:xfrm>
            <a:off x="5024761" y="4513557"/>
            <a:ext cx="219047" cy="2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6259C8-6847-D6C0-2446-9A0D606FBFB0}"/>
              </a:ext>
            </a:extLst>
          </p:cNvPr>
          <p:cNvSpPr/>
          <p:nvPr/>
        </p:nvSpPr>
        <p:spPr bwMode="white">
          <a:xfrm>
            <a:off x="6234285" y="4513557"/>
            <a:ext cx="380952" cy="2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CED66E7-2B80-5DDE-8EC4-6848A704111F}"/>
              </a:ext>
            </a:extLst>
          </p:cNvPr>
          <p:cNvSpPr/>
          <p:nvPr/>
        </p:nvSpPr>
        <p:spPr bwMode="white">
          <a:xfrm>
            <a:off x="8272380" y="4513557"/>
            <a:ext cx="219047" cy="2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60329C0-3EF8-F924-0AC5-D7C0D03AA72C}"/>
              </a:ext>
            </a:extLst>
          </p:cNvPr>
          <p:cNvSpPr/>
          <p:nvPr/>
        </p:nvSpPr>
        <p:spPr bwMode="white">
          <a:xfrm>
            <a:off x="9462857" y="4513557"/>
            <a:ext cx="219047" cy="2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D6610AB-1E7D-9738-B6C2-F734B3F531E1}"/>
              </a:ext>
            </a:extLst>
          </p:cNvPr>
          <p:cNvSpPr/>
          <p:nvPr/>
        </p:nvSpPr>
        <p:spPr bwMode="white">
          <a:xfrm>
            <a:off x="8653333" y="5106265"/>
            <a:ext cx="1800000" cy="31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20000" y="1988840"/>
            <a:ext cx="3756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83832" y="1988840"/>
            <a:ext cx="3756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032104" y="1988840"/>
            <a:ext cx="3756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990000" y="1988840"/>
            <a:ext cx="3756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124000" y="2718000"/>
            <a:ext cx="3756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83832" y="2718000"/>
            <a:ext cx="3756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032104" y="2718000"/>
            <a:ext cx="3756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990000" y="2718000"/>
            <a:ext cx="3756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90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69BCF-E78E-E076-638A-1483ABC467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61DEF2-6521-A668-1C4D-2FFB705D66E7}"/>
              </a:ext>
            </a:extLst>
          </p:cNvPr>
          <p:cNvSpPr/>
          <p:nvPr/>
        </p:nvSpPr>
        <p:spPr bwMode="white">
          <a:xfrm>
            <a:off x="1281904" y="3781827"/>
            <a:ext cx="219047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D2B9EB-016A-EE15-DEC0-A4888F14F488}"/>
              </a:ext>
            </a:extLst>
          </p:cNvPr>
          <p:cNvSpPr/>
          <p:nvPr/>
        </p:nvSpPr>
        <p:spPr bwMode="white">
          <a:xfrm>
            <a:off x="2129523" y="3781827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97C67-DB94-E3EF-1A7A-1530B10DA894}"/>
              </a:ext>
            </a:extLst>
          </p:cNvPr>
          <p:cNvSpPr/>
          <p:nvPr/>
        </p:nvSpPr>
        <p:spPr bwMode="white">
          <a:xfrm>
            <a:off x="2986666" y="3781827"/>
            <a:ext cx="219047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261842-48CA-DB1F-CE41-800D26405349}"/>
              </a:ext>
            </a:extLst>
          </p:cNvPr>
          <p:cNvSpPr/>
          <p:nvPr/>
        </p:nvSpPr>
        <p:spPr bwMode="white">
          <a:xfrm>
            <a:off x="3691428" y="3734202"/>
            <a:ext cx="361904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4E3625-6926-50D1-BF5B-41347FDF839A}"/>
              </a:ext>
            </a:extLst>
          </p:cNvPr>
          <p:cNvSpPr/>
          <p:nvPr/>
        </p:nvSpPr>
        <p:spPr bwMode="white">
          <a:xfrm>
            <a:off x="5891428" y="3772302"/>
            <a:ext cx="1647619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7F75F7-706F-38C5-3ABD-F24AAF574500}"/>
              </a:ext>
            </a:extLst>
          </p:cNvPr>
          <p:cNvSpPr/>
          <p:nvPr/>
        </p:nvSpPr>
        <p:spPr bwMode="white">
          <a:xfrm>
            <a:off x="5853333" y="4467615"/>
            <a:ext cx="1685714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4E3625-6926-50D1-BF5B-41347FDF839A}"/>
              </a:ext>
            </a:extLst>
          </p:cNvPr>
          <p:cNvSpPr/>
          <p:nvPr/>
        </p:nvSpPr>
        <p:spPr bwMode="white">
          <a:xfrm>
            <a:off x="7539047" y="3772302"/>
            <a:ext cx="3453497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39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860B9-6A0E-111A-F515-4EE7534E38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CCF87-8EB0-E793-E385-89D27070B3A7}"/>
              </a:ext>
            </a:extLst>
          </p:cNvPr>
          <p:cNvSpPr/>
          <p:nvPr/>
        </p:nvSpPr>
        <p:spPr bwMode="white">
          <a:xfrm>
            <a:off x="1443809" y="3394805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4C09D1-E804-374A-B893-1085C5746A6B}"/>
              </a:ext>
            </a:extLst>
          </p:cNvPr>
          <p:cNvSpPr/>
          <p:nvPr/>
        </p:nvSpPr>
        <p:spPr bwMode="white">
          <a:xfrm>
            <a:off x="2300952" y="3394805"/>
            <a:ext cx="219047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54EFF6-20D2-8D63-087F-46ACF30602A0}"/>
              </a:ext>
            </a:extLst>
          </p:cNvPr>
          <p:cNvSpPr/>
          <p:nvPr/>
        </p:nvSpPr>
        <p:spPr bwMode="white">
          <a:xfrm>
            <a:off x="3148571" y="3394805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AA18FF-F422-CEBC-2A16-ACD4D8D3C9D2}"/>
              </a:ext>
            </a:extLst>
          </p:cNvPr>
          <p:cNvSpPr/>
          <p:nvPr/>
        </p:nvSpPr>
        <p:spPr bwMode="white">
          <a:xfrm>
            <a:off x="3996190" y="3394805"/>
            <a:ext cx="228571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6B446F-296B-DC83-F0CA-E901B4D1177B}"/>
              </a:ext>
            </a:extLst>
          </p:cNvPr>
          <p:cNvSpPr/>
          <p:nvPr/>
        </p:nvSpPr>
        <p:spPr bwMode="white">
          <a:xfrm>
            <a:off x="4862857" y="3394805"/>
            <a:ext cx="219047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67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2023-07-25T13:55:42Z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