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5" d="100"/>
          <a:sy n="65" d="100"/>
        </p:scale>
        <p:origin x="1195" y="4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627BD-9AE2-CC6E-A077-394BA9EC01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 b="32700"/>
          <a:stretch/>
        </p:blipFill>
        <p:spPr>
          <a:xfrm>
            <a:off x="4007768" y="3140968"/>
            <a:ext cx="4416192" cy="59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42186-D5AC-9A70-7CA3-5564A0E22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3BB87-3F26-CB3B-4E2E-2A7F90515300}"/>
              </a:ext>
            </a:extLst>
          </p:cNvPr>
          <p:cNvSpPr/>
          <p:nvPr/>
        </p:nvSpPr>
        <p:spPr bwMode="white">
          <a:xfrm>
            <a:off x="2491428" y="1991145"/>
            <a:ext cx="1038095" cy="2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5DD993-A996-F4A9-1430-3E38BE67138C}"/>
              </a:ext>
            </a:extLst>
          </p:cNvPr>
          <p:cNvSpPr/>
          <p:nvPr/>
        </p:nvSpPr>
        <p:spPr bwMode="white">
          <a:xfrm>
            <a:off x="5900952" y="1991145"/>
            <a:ext cx="1038095" cy="2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C0E2F1-BF34-AB47-914C-5E3A61E7F5E9}"/>
              </a:ext>
            </a:extLst>
          </p:cNvPr>
          <p:cNvSpPr/>
          <p:nvPr/>
        </p:nvSpPr>
        <p:spPr bwMode="white">
          <a:xfrm>
            <a:off x="9310476" y="1991145"/>
            <a:ext cx="1019047" cy="2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262414-EAEC-69C2-4940-C315B3FEA92C}"/>
              </a:ext>
            </a:extLst>
          </p:cNvPr>
          <p:cNvSpPr/>
          <p:nvPr/>
        </p:nvSpPr>
        <p:spPr bwMode="white">
          <a:xfrm>
            <a:off x="1700952" y="2762648"/>
            <a:ext cx="219047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864332-A0C2-00BB-F909-5E71FD88490B}"/>
              </a:ext>
            </a:extLst>
          </p:cNvPr>
          <p:cNvSpPr/>
          <p:nvPr/>
        </p:nvSpPr>
        <p:spPr bwMode="white">
          <a:xfrm>
            <a:off x="2548571" y="2753123"/>
            <a:ext cx="219047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4613CD-0AEE-F30B-5DF9-AE043B0211E6}"/>
              </a:ext>
            </a:extLst>
          </p:cNvPr>
          <p:cNvSpPr/>
          <p:nvPr/>
        </p:nvSpPr>
        <p:spPr bwMode="white">
          <a:xfrm>
            <a:off x="3320000" y="2753123"/>
            <a:ext cx="390476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5DF4BA-535A-7914-5522-F7618D8474A1}"/>
              </a:ext>
            </a:extLst>
          </p:cNvPr>
          <p:cNvSpPr/>
          <p:nvPr/>
        </p:nvSpPr>
        <p:spPr bwMode="white">
          <a:xfrm>
            <a:off x="5110476" y="2753123"/>
            <a:ext cx="219047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561013-5DAA-E060-865F-A14134312C00}"/>
              </a:ext>
            </a:extLst>
          </p:cNvPr>
          <p:cNvSpPr/>
          <p:nvPr/>
        </p:nvSpPr>
        <p:spPr bwMode="white">
          <a:xfrm>
            <a:off x="5958095" y="2762648"/>
            <a:ext cx="228571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1A221B-9D32-4EF0-1F1D-2A5990D11905}"/>
              </a:ext>
            </a:extLst>
          </p:cNvPr>
          <p:cNvSpPr/>
          <p:nvPr/>
        </p:nvSpPr>
        <p:spPr bwMode="white">
          <a:xfrm>
            <a:off x="6729523" y="2753123"/>
            <a:ext cx="380952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34A65D-6B99-D57F-54D7-6BE9920825C1}"/>
              </a:ext>
            </a:extLst>
          </p:cNvPr>
          <p:cNvSpPr/>
          <p:nvPr/>
        </p:nvSpPr>
        <p:spPr bwMode="white">
          <a:xfrm>
            <a:off x="8520000" y="2762648"/>
            <a:ext cx="228571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726F77-CD66-293B-39C4-009339BC5EA0}"/>
              </a:ext>
            </a:extLst>
          </p:cNvPr>
          <p:cNvSpPr/>
          <p:nvPr/>
        </p:nvSpPr>
        <p:spPr bwMode="white">
          <a:xfrm>
            <a:off x="9377142" y="2753123"/>
            <a:ext cx="219047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D1FEA4-A511-C801-2E40-82EC583C45B4}"/>
              </a:ext>
            </a:extLst>
          </p:cNvPr>
          <p:cNvSpPr/>
          <p:nvPr/>
        </p:nvSpPr>
        <p:spPr bwMode="white">
          <a:xfrm>
            <a:off x="10148571" y="2753123"/>
            <a:ext cx="390476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7E9D5D3-BA45-B415-B0A4-3718E8E25D6E}"/>
              </a:ext>
            </a:extLst>
          </p:cNvPr>
          <p:cNvSpPr/>
          <p:nvPr/>
        </p:nvSpPr>
        <p:spPr bwMode="white">
          <a:xfrm>
            <a:off x="1700952" y="3581774"/>
            <a:ext cx="21904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52E94E8-57D6-B486-17B1-7A6ABAB6EB48}"/>
              </a:ext>
            </a:extLst>
          </p:cNvPr>
          <p:cNvSpPr/>
          <p:nvPr/>
        </p:nvSpPr>
        <p:spPr bwMode="white">
          <a:xfrm>
            <a:off x="2548571" y="3581774"/>
            <a:ext cx="228571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D0ACC08-B1D4-9139-C75F-A5D19E6B5C81}"/>
              </a:ext>
            </a:extLst>
          </p:cNvPr>
          <p:cNvSpPr/>
          <p:nvPr/>
        </p:nvSpPr>
        <p:spPr bwMode="white">
          <a:xfrm>
            <a:off x="3320000" y="3581774"/>
            <a:ext cx="390476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BEED421-650B-0E05-C751-5F81A34CB02E}"/>
              </a:ext>
            </a:extLst>
          </p:cNvPr>
          <p:cNvSpPr/>
          <p:nvPr/>
        </p:nvSpPr>
        <p:spPr bwMode="white">
          <a:xfrm>
            <a:off x="5110476" y="3581774"/>
            <a:ext cx="219047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FB56C61-7CAA-58F1-151C-9C72478EDEA4}"/>
              </a:ext>
            </a:extLst>
          </p:cNvPr>
          <p:cNvSpPr/>
          <p:nvPr/>
        </p:nvSpPr>
        <p:spPr bwMode="white">
          <a:xfrm>
            <a:off x="5958095" y="3581774"/>
            <a:ext cx="228571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B905180-1312-4B89-D8E7-DF94641B08E1}"/>
              </a:ext>
            </a:extLst>
          </p:cNvPr>
          <p:cNvSpPr/>
          <p:nvPr/>
        </p:nvSpPr>
        <p:spPr bwMode="white">
          <a:xfrm>
            <a:off x="6729523" y="3581774"/>
            <a:ext cx="361905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27160F5-4EF0-563D-5536-03D1142E691B}"/>
              </a:ext>
            </a:extLst>
          </p:cNvPr>
          <p:cNvSpPr/>
          <p:nvPr/>
        </p:nvSpPr>
        <p:spPr bwMode="white">
          <a:xfrm>
            <a:off x="8520000" y="3581774"/>
            <a:ext cx="21904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BF07A08-EA79-883F-FAF4-7515770A5D17}"/>
              </a:ext>
            </a:extLst>
          </p:cNvPr>
          <p:cNvSpPr/>
          <p:nvPr/>
        </p:nvSpPr>
        <p:spPr bwMode="white">
          <a:xfrm>
            <a:off x="9377142" y="3581774"/>
            <a:ext cx="219047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CA1BBBD-C497-1EBF-7B6A-DC47553D5188}"/>
              </a:ext>
            </a:extLst>
          </p:cNvPr>
          <p:cNvSpPr/>
          <p:nvPr/>
        </p:nvSpPr>
        <p:spPr bwMode="white">
          <a:xfrm>
            <a:off x="10148571" y="3581774"/>
            <a:ext cx="390476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717FF20-B98B-074F-24A4-9862765A6EF4}"/>
              </a:ext>
            </a:extLst>
          </p:cNvPr>
          <p:cNvSpPr/>
          <p:nvPr/>
        </p:nvSpPr>
        <p:spPr bwMode="white">
          <a:xfrm>
            <a:off x="1615238" y="4400900"/>
            <a:ext cx="390476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5CC6198-C85C-3548-4F67-C331CE3327E8}"/>
              </a:ext>
            </a:extLst>
          </p:cNvPr>
          <p:cNvSpPr/>
          <p:nvPr/>
        </p:nvSpPr>
        <p:spPr bwMode="white">
          <a:xfrm>
            <a:off x="2548571" y="4400900"/>
            <a:ext cx="228571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0409231-84B8-2F3E-3BE5-C1B6BAF4135C}"/>
              </a:ext>
            </a:extLst>
          </p:cNvPr>
          <p:cNvSpPr/>
          <p:nvPr/>
        </p:nvSpPr>
        <p:spPr bwMode="white">
          <a:xfrm>
            <a:off x="3405714" y="4400900"/>
            <a:ext cx="21904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4DBE753-88F8-D4D2-C20A-59E4565DD023}"/>
              </a:ext>
            </a:extLst>
          </p:cNvPr>
          <p:cNvSpPr/>
          <p:nvPr/>
        </p:nvSpPr>
        <p:spPr bwMode="white">
          <a:xfrm>
            <a:off x="5024761" y="4400900"/>
            <a:ext cx="380952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976E744-797E-5788-6164-DEBB3A599F36}"/>
              </a:ext>
            </a:extLst>
          </p:cNvPr>
          <p:cNvSpPr/>
          <p:nvPr/>
        </p:nvSpPr>
        <p:spPr bwMode="white">
          <a:xfrm>
            <a:off x="5958095" y="4400900"/>
            <a:ext cx="21904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41E710B-D44A-501F-AEA3-C8300ED65549}"/>
              </a:ext>
            </a:extLst>
          </p:cNvPr>
          <p:cNvSpPr/>
          <p:nvPr/>
        </p:nvSpPr>
        <p:spPr bwMode="white">
          <a:xfrm>
            <a:off x="6815238" y="4400900"/>
            <a:ext cx="228572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B1DCA41-0A0A-A133-6996-F4F1D0845F90}"/>
              </a:ext>
            </a:extLst>
          </p:cNvPr>
          <p:cNvSpPr/>
          <p:nvPr/>
        </p:nvSpPr>
        <p:spPr bwMode="white">
          <a:xfrm>
            <a:off x="8434285" y="4400900"/>
            <a:ext cx="400001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51EBDEA-4F05-F3EE-AEBE-065F6F6C63A6}"/>
              </a:ext>
            </a:extLst>
          </p:cNvPr>
          <p:cNvSpPr/>
          <p:nvPr/>
        </p:nvSpPr>
        <p:spPr bwMode="white">
          <a:xfrm>
            <a:off x="9377142" y="4400900"/>
            <a:ext cx="21904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78B2D7B-4E87-D780-B1DB-1984F8C7DAE7}"/>
              </a:ext>
            </a:extLst>
          </p:cNvPr>
          <p:cNvSpPr/>
          <p:nvPr/>
        </p:nvSpPr>
        <p:spPr bwMode="white">
          <a:xfrm>
            <a:off x="10234285" y="4400900"/>
            <a:ext cx="21904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F4B0BA3-7A83-0201-CD8B-9F5192348DD7}"/>
              </a:ext>
            </a:extLst>
          </p:cNvPr>
          <p:cNvSpPr/>
          <p:nvPr/>
        </p:nvSpPr>
        <p:spPr bwMode="white">
          <a:xfrm>
            <a:off x="1615238" y="5220026"/>
            <a:ext cx="390476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5A98DE3-98D6-B786-7EB6-4A65FF55A2C1}"/>
              </a:ext>
            </a:extLst>
          </p:cNvPr>
          <p:cNvSpPr/>
          <p:nvPr/>
        </p:nvSpPr>
        <p:spPr bwMode="white">
          <a:xfrm>
            <a:off x="2548571" y="5220026"/>
            <a:ext cx="21904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6FA4FB4-82B9-450E-E010-576BE2758B43}"/>
              </a:ext>
            </a:extLst>
          </p:cNvPr>
          <p:cNvSpPr/>
          <p:nvPr/>
        </p:nvSpPr>
        <p:spPr bwMode="white">
          <a:xfrm>
            <a:off x="3405714" y="5220026"/>
            <a:ext cx="21904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8586C9B-5457-EE4B-49E7-62808CEB111D}"/>
              </a:ext>
            </a:extLst>
          </p:cNvPr>
          <p:cNvSpPr/>
          <p:nvPr/>
        </p:nvSpPr>
        <p:spPr bwMode="white">
          <a:xfrm>
            <a:off x="5024761" y="5220026"/>
            <a:ext cx="380952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266CD4B4-1DC8-BEC5-341B-35F9224D151F}"/>
              </a:ext>
            </a:extLst>
          </p:cNvPr>
          <p:cNvSpPr/>
          <p:nvPr/>
        </p:nvSpPr>
        <p:spPr bwMode="white">
          <a:xfrm>
            <a:off x="5967619" y="5220026"/>
            <a:ext cx="21904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DAE08B2C-A697-65B0-9D42-866E77913E88}"/>
              </a:ext>
            </a:extLst>
          </p:cNvPr>
          <p:cNvSpPr/>
          <p:nvPr/>
        </p:nvSpPr>
        <p:spPr bwMode="white">
          <a:xfrm>
            <a:off x="6815238" y="5220026"/>
            <a:ext cx="21904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F06C332-3C77-2771-7E04-DC13B34F41D3}"/>
              </a:ext>
            </a:extLst>
          </p:cNvPr>
          <p:cNvSpPr/>
          <p:nvPr/>
        </p:nvSpPr>
        <p:spPr bwMode="white">
          <a:xfrm>
            <a:off x="8434285" y="5220026"/>
            <a:ext cx="400001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7C688C1D-6169-36CF-5339-AAB39BD1855B}"/>
              </a:ext>
            </a:extLst>
          </p:cNvPr>
          <p:cNvSpPr/>
          <p:nvPr/>
        </p:nvSpPr>
        <p:spPr bwMode="white">
          <a:xfrm>
            <a:off x="9377142" y="5220026"/>
            <a:ext cx="21904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812DBDA6-9A4C-BC1B-FBEA-84259F1F66E4}"/>
              </a:ext>
            </a:extLst>
          </p:cNvPr>
          <p:cNvSpPr/>
          <p:nvPr/>
        </p:nvSpPr>
        <p:spPr bwMode="white">
          <a:xfrm>
            <a:off x="10234285" y="5220026"/>
            <a:ext cx="219047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40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02F88-51BC-4149-9932-EF053E1B2E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865673-7A32-E101-3834-443E99F986EC}"/>
              </a:ext>
            </a:extLst>
          </p:cNvPr>
          <p:cNvSpPr/>
          <p:nvPr/>
        </p:nvSpPr>
        <p:spPr bwMode="white">
          <a:xfrm>
            <a:off x="2977142" y="2078962"/>
            <a:ext cx="390476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D10278-10D6-31B3-EA0C-A776E4F723F6}"/>
              </a:ext>
            </a:extLst>
          </p:cNvPr>
          <p:cNvSpPr/>
          <p:nvPr/>
        </p:nvSpPr>
        <p:spPr bwMode="white">
          <a:xfrm>
            <a:off x="6729523" y="2078962"/>
            <a:ext cx="219047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CAE2A6-95D9-96F8-2DF0-E756532427CC}"/>
              </a:ext>
            </a:extLst>
          </p:cNvPr>
          <p:cNvSpPr/>
          <p:nvPr/>
        </p:nvSpPr>
        <p:spPr bwMode="white">
          <a:xfrm>
            <a:off x="10139047" y="2078962"/>
            <a:ext cx="219047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DC9F36-3995-7D30-BF67-D2A93A659D4E}"/>
              </a:ext>
            </a:extLst>
          </p:cNvPr>
          <p:cNvSpPr/>
          <p:nvPr/>
        </p:nvSpPr>
        <p:spPr bwMode="white">
          <a:xfrm>
            <a:off x="2977142" y="2727871"/>
            <a:ext cx="390476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3DBCDB-82AE-41B4-E2F4-4B7598AB660C}"/>
              </a:ext>
            </a:extLst>
          </p:cNvPr>
          <p:cNvSpPr/>
          <p:nvPr/>
        </p:nvSpPr>
        <p:spPr bwMode="white">
          <a:xfrm>
            <a:off x="6748571" y="2727871"/>
            <a:ext cx="380952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25F3F8-754D-5995-6C31-0A79EA127AE0}"/>
              </a:ext>
            </a:extLst>
          </p:cNvPr>
          <p:cNvSpPr/>
          <p:nvPr/>
        </p:nvSpPr>
        <p:spPr bwMode="white">
          <a:xfrm>
            <a:off x="10329523" y="2727871"/>
            <a:ext cx="380952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A4520C-CFF1-2A3F-A062-BDDD74DC010A}"/>
              </a:ext>
            </a:extLst>
          </p:cNvPr>
          <p:cNvSpPr/>
          <p:nvPr/>
        </p:nvSpPr>
        <p:spPr bwMode="white">
          <a:xfrm>
            <a:off x="2977142" y="3376779"/>
            <a:ext cx="390476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40F272-DB16-E6A8-FEBE-AEA1EB645418}"/>
              </a:ext>
            </a:extLst>
          </p:cNvPr>
          <p:cNvSpPr/>
          <p:nvPr/>
        </p:nvSpPr>
        <p:spPr bwMode="white">
          <a:xfrm>
            <a:off x="6558095" y="3376779"/>
            <a:ext cx="400000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5AF2A1-6CBF-E1C0-67A9-43CF6A7C20F1}"/>
              </a:ext>
            </a:extLst>
          </p:cNvPr>
          <p:cNvSpPr/>
          <p:nvPr/>
        </p:nvSpPr>
        <p:spPr bwMode="white">
          <a:xfrm>
            <a:off x="10320000" y="3376779"/>
            <a:ext cx="390476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1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B390B-9FCF-CA92-58DF-31C779A52C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A5DBA2-BE99-F491-1FD3-A21997DB2E8C}"/>
              </a:ext>
            </a:extLst>
          </p:cNvPr>
          <p:cNvSpPr/>
          <p:nvPr/>
        </p:nvSpPr>
        <p:spPr bwMode="white">
          <a:xfrm>
            <a:off x="1272380" y="3915541"/>
            <a:ext cx="1838095" cy="29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1DF293-FFE6-3029-2A17-734BCC11B20F}"/>
              </a:ext>
            </a:extLst>
          </p:cNvPr>
          <p:cNvSpPr/>
          <p:nvPr/>
        </p:nvSpPr>
        <p:spPr bwMode="white">
          <a:xfrm>
            <a:off x="1272380" y="4525206"/>
            <a:ext cx="1685714" cy="29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19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530D4-2123-A746-1DFA-A0B6694659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6172EF-C808-81F5-8B41-CB860F66A0CC}"/>
              </a:ext>
            </a:extLst>
          </p:cNvPr>
          <p:cNvSpPr/>
          <p:nvPr/>
        </p:nvSpPr>
        <p:spPr bwMode="white">
          <a:xfrm>
            <a:off x="4834285" y="1880015"/>
            <a:ext cx="1838095" cy="28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291EAD-4181-62A5-670F-F34B42CEA3A2}"/>
              </a:ext>
            </a:extLst>
          </p:cNvPr>
          <p:cNvSpPr/>
          <p:nvPr/>
        </p:nvSpPr>
        <p:spPr bwMode="white">
          <a:xfrm>
            <a:off x="4834285" y="2491730"/>
            <a:ext cx="1838095" cy="286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9687286-E7F4-E103-DBF3-F72F586617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60794"/>
            <a:ext cx="10800000" cy="1441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FF0625-DD93-39D6-09E2-B7C9D822D7E5}"/>
              </a:ext>
            </a:extLst>
          </p:cNvPr>
          <p:cNvSpPr/>
          <p:nvPr/>
        </p:nvSpPr>
        <p:spPr bwMode="white">
          <a:xfrm>
            <a:off x="2139047" y="4192031"/>
            <a:ext cx="361904" cy="30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78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