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3" r:id="rId3"/>
    <p:sldId id="342" r:id="rId4"/>
    <p:sldId id="341" r:id="rId5"/>
    <p:sldId id="340" r:id="rId6"/>
    <p:sldId id="339" r:id="rId7"/>
    <p:sldId id="337" r:id="rId8"/>
    <p:sldId id="336" r:id="rId9"/>
    <p:sldId id="335" r:id="rId10"/>
    <p:sldId id="333" r:id="rId11"/>
    <p:sldId id="332" r:id="rId12"/>
    <p:sldId id="331" r:id="rId13"/>
    <p:sldId id="330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487" autoAdjust="0"/>
    <p:restoredTop sz="94660"/>
  </p:normalViewPr>
  <p:slideViewPr>
    <p:cSldViewPr showGuides="1">
      <p:cViewPr varScale="1">
        <p:scale>
          <a:sx n="83" d="100"/>
          <a:sy n="83" d="100"/>
        </p:scale>
        <p:origin x="802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447CFF-7656-5332-394B-C5220CB52BD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73" r="55556" b="23277"/>
          <a:stretch/>
        </p:blipFill>
        <p:spPr>
          <a:xfrm>
            <a:off x="3791744" y="2636912"/>
            <a:ext cx="4799936" cy="1440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7D8DC9-8A00-93BF-3940-5937A9D98EF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97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BEEE0D-5737-E20D-1B5C-A33F83D26207}"/>
              </a:ext>
            </a:extLst>
          </p:cNvPr>
          <p:cNvSpPr/>
          <p:nvPr/>
        </p:nvSpPr>
        <p:spPr bwMode="white">
          <a:xfrm>
            <a:off x="4453333" y="1887648"/>
            <a:ext cx="409523" cy="247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D4F461E-A1E8-AC66-6B1B-0488B9CFD5F6}"/>
              </a:ext>
            </a:extLst>
          </p:cNvPr>
          <p:cNvSpPr/>
          <p:nvPr/>
        </p:nvSpPr>
        <p:spPr bwMode="white">
          <a:xfrm>
            <a:off x="9310476" y="1887648"/>
            <a:ext cx="400000" cy="247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59858FF-37AE-3B3B-E697-6ABA886FD24A}"/>
              </a:ext>
            </a:extLst>
          </p:cNvPr>
          <p:cNvSpPr/>
          <p:nvPr/>
        </p:nvSpPr>
        <p:spPr bwMode="white">
          <a:xfrm>
            <a:off x="4472380" y="2574385"/>
            <a:ext cx="390476" cy="247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E71A573-604D-22FF-7980-3F197941E1B8}"/>
              </a:ext>
            </a:extLst>
          </p:cNvPr>
          <p:cNvSpPr/>
          <p:nvPr/>
        </p:nvSpPr>
        <p:spPr bwMode="white">
          <a:xfrm>
            <a:off x="9500952" y="2574385"/>
            <a:ext cx="390476" cy="247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711AB26-8854-A117-833C-C96472651F9B}"/>
              </a:ext>
            </a:extLst>
          </p:cNvPr>
          <p:cNvSpPr/>
          <p:nvPr/>
        </p:nvSpPr>
        <p:spPr bwMode="white">
          <a:xfrm>
            <a:off x="3920000" y="3261121"/>
            <a:ext cx="590476" cy="247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7059633-F2FE-3AC5-7AB2-51AFC20E63A8}"/>
              </a:ext>
            </a:extLst>
          </p:cNvPr>
          <p:cNvSpPr/>
          <p:nvPr/>
        </p:nvSpPr>
        <p:spPr bwMode="white">
          <a:xfrm>
            <a:off x="9481904" y="3261121"/>
            <a:ext cx="590477" cy="247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579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FE8261-6B34-9395-49BB-89075CFA9A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5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61420E-4F22-94F1-31D0-259DFEA105F6}"/>
              </a:ext>
            </a:extLst>
          </p:cNvPr>
          <p:cNvSpPr/>
          <p:nvPr/>
        </p:nvSpPr>
        <p:spPr bwMode="white">
          <a:xfrm>
            <a:off x="9777142" y="2621799"/>
            <a:ext cx="390476" cy="247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D0783F3-F2D1-1592-CAE6-3206E505BA9D}"/>
              </a:ext>
            </a:extLst>
          </p:cNvPr>
          <p:cNvSpPr/>
          <p:nvPr/>
        </p:nvSpPr>
        <p:spPr bwMode="white">
          <a:xfrm>
            <a:off x="9843809" y="3308421"/>
            <a:ext cx="228572" cy="247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244FAFC-D671-2ACE-E7F8-1A4D0BD88ABE}"/>
              </a:ext>
            </a:extLst>
          </p:cNvPr>
          <p:cNvSpPr/>
          <p:nvPr/>
        </p:nvSpPr>
        <p:spPr bwMode="white">
          <a:xfrm>
            <a:off x="9843809" y="3985506"/>
            <a:ext cx="228572" cy="257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7E14F20-65E7-5890-4BAD-035A16585F2B}"/>
              </a:ext>
            </a:extLst>
          </p:cNvPr>
          <p:cNvSpPr/>
          <p:nvPr/>
        </p:nvSpPr>
        <p:spPr bwMode="white">
          <a:xfrm>
            <a:off x="3824761" y="5787889"/>
            <a:ext cx="228571" cy="257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5EA061E-E036-9421-E767-5E88E9F8F17F}"/>
              </a:ext>
            </a:extLst>
          </p:cNvPr>
          <p:cNvSpPr/>
          <p:nvPr/>
        </p:nvSpPr>
        <p:spPr bwMode="white">
          <a:xfrm>
            <a:off x="8681904" y="5787889"/>
            <a:ext cx="228571" cy="257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2090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A2535B-C32C-9DFC-B9FA-C3D0D374FE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42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E90B01-A62C-F837-FE3D-9146317195DB}"/>
              </a:ext>
            </a:extLst>
          </p:cNvPr>
          <p:cNvSpPr/>
          <p:nvPr/>
        </p:nvSpPr>
        <p:spPr bwMode="white">
          <a:xfrm>
            <a:off x="3948571" y="2404299"/>
            <a:ext cx="209523" cy="219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02979C-9F2E-CE86-5B05-5EF3745B77F5}"/>
              </a:ext>
            </a:extLst>
          </p:cNvPr>
          <p:cNvSpPr/>
          <p:nvPr/>
        </p:nvSpPr>
        <p:spPr bwMode="white">
          <a:xfrm>
            <a:off x="8310476" y="2385201"/>
            <a:ext cx="266666" cy="21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8B9CEBA-8D63-0CDE-DFAC-C88564E56F7D}"/>
              </a:ext>
            </a:extLst>
          </p:cNvPr>
          <p:cNvSpPr/>
          <p:nvPr/>
        </p:nvSpPr>
        <p:spPr bwMode="white">
          <a:xfrm>
            <a:off x="6824761" y="3244581"/>
            <a:ext cx="276190" cy="143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F4F53E0-2E52-EDCA-7B98-6910E7BC2676}"/>
              </a:ext>
            </a:extLst>
          </p:cNvPr>
          <p:cNvSpPr/>
          <p:nvPr/>
        </p:nvSpPr>
        <p:spPr bwMode="white">
          <a:xfrm>
            <a:off x="2424761" y="3340067"/>
            <a:ext cx="276190" cy="21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C4D66A8-4A9A-AB36-9E60-EF892BD91104}"/>
              </a:ext>
            </a:extLst>
          </p:cNvPr>
          <p:cNvSpPr/>
          <p:nvPr/>
        </p:nvSpPr>
        <p:spPr bwMode="white">
          <a:xfrm>
            <a:off x="4815238" y="3502395"/>
            <a:ext cx="266666" cy="21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729488E-C6DF-E1B5-C4CA-EB8807602F28}"/>
              </a:ext>
            </a:extLst>
          </p:cNvPr>
          <p:cNvSpPr/>
          <p:nvPr/>
        </p:nvSpPr>
        <p:spPr bwMode="white">
          <a:xfrm>
            <a:off x="3148571" y="3817500"/>
            <a:ext cx="200000" cy="219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075257A-0079-6F0F-7DC2-B6AA251B9A26}"/>
              </a:ext>
            </a:extLst>
          </p:cNvPr>
          <p:cNvSpPr/>
          <p:nvPr/>
        </p:nvSpPr>
        <p:spPr bwMode="white">
          <a:xfrm>
            <a:off x="7986666" y="3941633"/>
            <a:ext cx="209523" cy="219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1076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4A8BE8-CDDB-89F2-96B1-5F2B9915233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90"/>
          <a:stretch/>
        </p:blipFill>
        <p:spPr>
          <a:xfrm>
            <a:off x="720000" y="980728"/>
            <a:ext cx="10800000" cy="2064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43CE09-412C-ED71-83FD-4BE42E276679}"/>
              </a:ext>
            </a:extLst>
          </p:cNvPr>
          <p:cNvSpPr/>
          <p:nvPr/>
        </p:nvSpPr>
        <p:spPr bwMode="white">
          <a:xfrm>
            <a:off x="1631504" y="2372687"/>
            <a:ext cx="4104456" cy="582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3582D4A-E122-B7A8-70DC-6E8BEA0F9CF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2935299"/>
            <a:ext cx="10800000" cy="3874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4DA6DB1-8238-A512-3DE5-943905E01C2C}"/>
              </a:ext>
            </a:extLst>
          </p:cNvPr>
          <p:cNvSpPr/>
          <p:nvPr/>
        </p:nvSpPr>
        <p:spPr bwMode="white">
          <a:xfrm>
            <a:off x="1631504" y="3789040"/>
            <a:ext cx="4628571" cy="552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B5D54A2-AD5D-07EB-BAF6-7CF7644FCDE1}"/>
              </a:ext>
            </a:extLst>
          </p:cNvPr>
          <p:cNvSpPr/>
          <p:nvPr/>
        </p:nvSpPr>
        <p:spPr bwMode="white">
          <a:xfrm>
            <a:off x="8400256" y="4614748"/>
            <a:ext cx="360039" cy="384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7568" y="5228330"/>
            <a:ext cx="2304256" cy="1416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614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C9CF08-B61C-5A28-F389-8B92F25155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32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2694DA-8256-9CB9-64A9-B711D2DE5FB0}"/>
              </a:ext>
            </a:extLst>
          </p:cNvPr>
          <p:cNvSpPr/>
          <p:nvPr/>
        </p:nvSpPr>
        <p:spPr bwMode="white">
          <a:xfrm>
            <a:off x="1672380" y="3177445"/>
            <a:ext cx="2104761" cy="324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1054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2F718F-5C57-9C8D-F93C-1D8A622226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1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6B1FE5-1A60-DC2D-3A0A-153DDB0BE769}"/>
              </a:ext>
            </a:extLst>
          </p:cNvPr>
          <p:cNvSpPr/>
          <p:nvPr/>
        </p:nvSpPr>
        <p:spPr bwMode="white">
          <a:xfrm>
            <a:off x="1158095" y="1839348"/>
            <a:ext cx="2104761" cy="305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05AF2BE-37F3-0715-ECD1-1B463ECFFA78}"/>
              </a:ext>
            </a:extLst>
          </p:cNvPr>
          <p:cNvSpPr/>
          <p:nvPr/>
        </p:nvSpPr>
        <p:spPr bwMode="white">
          <a:xfrm>
            <a:off x="1158095" y="2477945"/>
            <a:ext cx="2714285" cy="314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2878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CCE246-3E34-5CD9-9AD2-02E8CE5F0B1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07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2BE759-5AB5-4A5C-F7CD-61669C10DADB}"/>
              </a:ext>
            </a:extLst>
          </p:cNvPr>
          <p:cNvSpPr/>
          <p:nvPr/>
        </p:nvSpPr>
        <p:spPr bwMode="white">
          <a:xfrm>
            <a:off x="1129523" y="2555811"/>
            <a:ext cx="2257142" cy="324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492955-3A87-0F41-FD0D-4760E6B8244F}"/>
              </a:ext>
            </a:extLst>
          </p:cNvPr>
          <p:cNvSpPr/>
          <p:nvPr/>
        </p:nvSpPr>
        <p:spPr bwMode="white">
          <a:xfrm>
            <a:off x="1139047" y="3223684"/>
            <a:ext cx="1009523" cy="257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517E590-6727-71D2-B245-9B23409575ED}"/>
              </a:ext>
            </a:extLst>
          </p:cNvPr>
          <p:cNvSpPr/>
          <p:nvPr/>
        </p:nvSpPr>
        <p:spPr bwMode="white">
          <a:xfrm>
            <a:off x="1148571" y="3843851"/>
            <a:ext cx="3866666" cy="305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776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C156DB-FBAF-D11F-EEF8-484DE8002D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9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615282-AFC9-BDA6-F23A-2C0FBACF1543}"/>
              </a:ext>
            </a:extLst>
          </p:cNvPr>
          <p:cNvSpPr/>
          <p:nvPr/>
        </p:nvSpPr>
        <p:spPr bwMode="white">
          <a:xfrm>
            <a:off x="7872380" y="3520522"/>
            <a:ext cx="333333" cy="209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6EADAE5-CDBA-601B-165B-C48B60BFC16D}"/>
              </a:ext>
            </a:extLst>
          </p:cNvPr>
          <p:cNvSpPr/>
          <p:nvPr/>
        </p:nvSpPr>
        <p:spPr bwMode="white">
          <a:xfrm>
            <a:off x="4967619" y="3845053"/>
            <a:ext cx="200000" cy="209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AD8C9BE-2B06-CB1C-C4CB-1F75D77F7C3D}"/>
              </a:ext>
            </a:extLst>
          </p:cNvPr>
          <p:cNvSpPr/>
          <p:nvPr/>
        </p:nvSpPr>
        <p:spPr bwMode="white">
          <a:xfrm>
            <a:off x="2634285" y="4169584"/>
            <a:ext cx="361904" cy="209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8360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E83288-8DCE-BDE2-D7F6-C9EFBF7BE1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4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8ED10C-E957-6704-0805-18C7C0A5DF67}"/>
              </a:ext>
            </a:extLst>
          </p:cNvPr>
          <p:cNvSpPr/>
          <p:nvPr/>
        </p:nvSpPr>
        <p:spPr bwMode="white">
          <a:xfrm>
            <a:off x="6262857" y="1886902"/>
            <a:ext cx="742856" cy="333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20994DA-3843-9A1C-1BCE-1C7DEE7C390D}"/>
              </a:ext>
            </a:extLst>
          </p:cNvPr>
          <p:cNvSpPr/>
          <p:nvPr/>
        </p:nvSpPr>
        <p:spPr bwMode="white">
          <a:xfrm>
            <a:off x="3662857" y="2658851"/>
            <a:ext cx="380952" cy="324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20D070F-C707-9921-BEE5-DA7EC5F77D7F}"/>
              </a:ext>
            </a:extLst>
          </p:cNvPr>
          <p:cNvSpPr/>
          <p:nvPr/>
        </p:nvSpPr>
        <p:spPr bwMode="white">
          <a:xfrm>
            <a:off x="3215238" y="3468921"/>
            <a:ext cx="571428" cy="257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A7D6825-C032-409A-8ECA-C23FCBC8704B}"/>
              </a:ext>
            </a:extLst>
          </p:cNvPr>
          <p:cNvSpPr/>
          <p:nvPr/>
        </p:nvSpPr>
        <p:spPr bwMode="white">
          <a:xfrm>
            <a:off x="8672380" y="3478451"/>
            <a:ext cx="228571" cy="238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F523BF3-DF39-C2D0-9460-64DFDA222238}"/>
              </a:ext>
            </a:extLst>
          </p:cNvPr>
          <p:cNvSpPr/>
          <p:nvPr/>
        </p:nvSpPr>
        <p:spPr bwMode="white">
          <a:xfrm>
            <a:off x="3196190" y="4250400"/>
            <a:ext cx="590476" cy="24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A043556-0E43-BC00-8EC1-CDCC07D6E14D}"/>
              </a:ext>
            </a:extLst>
          </p:cNvPr>
          <p:cNvSpPr/>
          <p:nvPr/>
        </p:nvSpPr>
        <p:spPr bwMode="white">
          <a:xfrm>
            <a:off x="9224761" y="4250400"/>
            <a:ext cx="571428" cy="24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1804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D12EBF-4063-594D-A090-C89B5911553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9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63CE35-42CC-32CF-2CC9-36DE0826AC9B}"/>
              </a:ext>
            </a:extLst>
          </p:cNvPr>
          <p:cNvSpPr/>
          <p:nvPr/>
        </p:nvSpPr>
        <p:spPr bwMode="white">
          <a:xfrm>
            <a:off x="2710476" y="4465056"/>
            <a:ext cx="742857" cy="324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1EB5FEE-E612-1BA1-0179-61926872CC49}"/>
              </a:ext>
            </a:extLst>
          </p:cNvPr>
          <p:cNvSpPr/>
          <p:nvPr/>
        </p:nvSpPr>
        <p:spPr bwMode="white">
          <a:xfrm>
            <a:off x="5234285" y="4465056"/>
            <a:ext cx="371428" cy="324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51EEF49-1F68-AD25-5B7A-BE3D2EA03AB8}"/>
              </a:ext>
            </a:extLst>
          </p:cNvPr>
          <p:cNvSpPr/>
          <p:nvPr/>
        </p:nvSpPr>
        <p:spPr bwMode="white">
          <a:xfrm>
            <a:off x="7481904" y="4465056"/>
            <a:ext cx="371427" cy="324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FA0C83F-4A85-8493-9C77-0AD64F4D0E24}"/>
              </a:ext>
            </a:extLst>
          </p:cNvPr>
          <p:cNvSpPr/>
          <p:nvPr/>
        </p:nvSpPr>
        <p:spPr bwMode="white">
          <a:xfrm>
            <a:off x="9720000" y="4465056"/>
            <a:ext cx="380952" cy="324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1282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EA0A61-C2ED-41FA-2BD2-F448CC055CE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9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BB842E-E92A-09D0-F906-7A46311AFC48}"/>
              </a:ext>
            </a:extLst>
          </p:cNvPr>
          <p:cNvSpPr/>
          <p:nvPr/>
        </p:nvSpPr>
        <p:spPr bwMode="white">
          <a:xfrm>
            <a:off x="2110476" y="3616502"/>
            <a:ext cx="752380" cy="324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B3D8A7-D7DE-6A6F-D44D-7796234C2687}"/>
              </a:ext>
            </a:extLst>
          </p:cNvPr>
          <p:cNvSpPr/>
          <p:nvPr/>
        </p:nvSpPr>
        <p:spPr bwMode="white">
          <a:xfrm>
            <a:off x="4900952" y="3616502"/>
            <a:ext cx="380952" cy="324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20556D9-4956-F4A7-0D49-84EC427DEBEF}"/>
              </a:ext>
            </a:extLst>
          </p:cNvPr>
          <p:cNvSpPr/>
          <p:nvPr/>
        </p:nvSpPr>
        <p:spPr bwMode="white">
          <a:xfrm>
            <a:off x="6967619" y="3616502"/>
            <a:ext cx="380952" cy="324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C786A5F-2B49-201F-EE20-71A719A53174}"/>
              </a:ext>
            </a:extLst>
          </p:cNvPr>
          <p:cNvSpPr/>
          <p:nvPr/>
        </p:nvSpPr>
        <p:spPr bwMode="white">
          <a:xfrm>
            <a:off x="9120000" y="3616502"/>
            <a:ext cx="742857" cy="324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808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CA663E-ACEA-6817-362B-A9AB2F9F86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6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椭圆 1"/>
          <p:cNvSpPr/>
          <p:nvPr/>
        </p:nvSpPr>
        <p:spPr>
          <a:xfrm>
            <a:off x="2592000" y="2124000"/>
            <a:ext cx="360000" cy="3600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879976" y="2135063"/>
            <a:ext cx="360000" cy="3600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9115200" y="2124000"/>
            <a:ext cx="360000" cy="3600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864800" y="2959200"/>
            <a:ext cx="360000" cy="3600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023992" y="2959200"/>
            <a:ext cx="360000" cy="3600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9684000" y="2970000"/>
            <a:ext cx="360000" cy="3600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2626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04522F-7F45-6515-F199-8B4BCC05BC6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46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E511EA-568B-94DD-7A5C-98BA53636C96}"/>
              </a:ext>
            </a:extLst>
          </p:cNvPr>
          <p:cNvSpPr/>
          <p:nvPr/>
        </p:nvSpPr>
        <p:spPr bwMode="white">
          <a:xfrm>
            <a:off x="2977142" y="1973694"/>
            <a:ext cx="352380" cy="276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A6608E2-84CE-AC92-36C2-9BBCDF88699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4022433"/>
            <a:ext cx="10800000" cy="2311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D00403B-0EEB-9E4D-F27D-B5DCF4AF994D}"/>
              </a:ext>
            </a:extLst>
          </p:cNvPr>
          <p:cNvSpPr/>
          <p:nvPr/>
        </p:nvSpPr>
        <p:spPr bwMode="white">
          <a:xfrm>
            <a:off x="6066122" y="4414025"/>
            <a:ext cx="352380" cy="276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4516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69C4E7-E1D3-4F08-B684-1EFD4E69F3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37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068894-CB47-FAC6-B887-F90A74C92072}"/>
              </a:ext>
            </a:extLst>
          </p:cNvPr>
          <p:cNvSpPr/>
          <p:nvPr/>
        </p:nvSpPr>
        <p:spPr bwMode="white">
          <a:xfrm>
            <a:off x="1758095" y="2936097"/>
            <a:ext cx="352380" cy="33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00D2756-7FED-35B1-588A-4AFEEA65AAA1}"/>
              </a:ext>
            </a:extLst>
          </p:cNvPr>
          <p:cNvSpPr/>
          <p:nvPr/>
        </p:nvSpPr>
        <p:spPr bwMode="white">
          <a:xfrm>
            <a:off x="4843809" y="2936097"/>
            <a:ext cx="342857" cy="324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A45DCC6-96CF-098C-523A-A4CD027C022E}"/>
              </a:ext>
            </a:extLst>
          </p:cNvPr>
          <p:cNvSpPr/>
          <p:nvPr/>
        </p:nvSpPr>
        <p:spPr bwMode="white">
          <a:xfrm>
            <a:off x="8043809" y="2936097"/>
            <a:ext cx="352380" cy="33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BC4995D-F320-AE51-7685-D53E6A68F5BC}"/>
              </a:ext>
            </a:extLst>
          </p:cNvPr>
          <p:cNvSpPr/>
          <p:nvPr/>
        </p:nvSpPr>
        <p:spPr bwMode="white">
          <a:xfrm>
            <a:off x="1786666" y="4699970"/>
            <a:ext cx="342857" cy="324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9A4F6D3-E088-6D0A-2986-89B6C80B4E30}"/>
              </a:ext>
            </a:extLst>
          </p:cNvPr>
          <p:cNvSpPr/>
          <p:nvPr/>
        </p:nvSpPr>
        <p:spPr bwMode="white">
          <a:xfrm>
            <a:off x="4815238" y="4699970"/>
            <a:ext cx="352380" cy="33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E0261B6-08D2-1F73-8165-0335A8863E68}"/>
              </a:ext>
            </a:extLst>
          </p:cNvPr>
          <p:cNvSpPr/>
          <p:nvPr/>
        </p:nvSpPr>
        <p:spPr bwMode="white">
          <a:xfrm>
            <a:off x="8072380" y="4699970"/>
            <a:ext cx="342858" cy="324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0647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BDD591-B5E3-3C3C-3D35-84B2BB87491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1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6578E2-FFA0-3666-AF68-C3F4A0A5E1B7}"/>
              </a:ext>
            </a:extLst>
          </p:cNvPr>
          <p:cNvSpPr/>
          <p:nvPr/>
        </p:nvSpPr>
        <p:spPr bwMode="white">
          <a:xfrm>
            <a:off x="4691428" y="1877928"/>
            <a:ext cx="400000" cy="343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8459DC-304E-EFFB-82CE-82097C0DE064}"/>
              </a:ext>
            </a:extLst>
          </p:cNvPr>
          <p:cNvSpPr/>
          <p:nvPr/>
        </p:nvSpPr>
        <p:spPr bwMode="white">
          <a:xfrm>
            <a:off x="7586666" y="3289268"/>
            <a:ext cx="400000" cy="343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868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035BD5-EC9E-E796-1DDD-BCAD9375DC2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04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CA4E22-B681-5E56-94B7-6F853451C9D5}"/>
              </a:ext>
            </a:extLst>
          </p:cNvPr>
          <p:cNvSpPr/>
          <p:nvPr/>
        </p:nvSpPr>
        <p:spPr bwMode="white">
          <a:xfrm>
            <a:off x="5091428" y="1219960"/>
            <a:ext cx="400000" cy="343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3B96A8-97A0-3C4C-91BD-4C9EC46B7EFA}"/>
              </a:ext>
            </a:extLst>
          </p:cNvPr>
          <p:cNvSpPr/>
          <p:nvPr/>
        </p:nvSpPr>
        <p:spPr bwMode="white">
          <a:xfrm>
            <a:off x="6443809" y="2936606"/>
            <a:ext cx="400000" cy="343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99EF1B80-5D7B-B8E9-ABFD-F5B8DD0D58A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68822"/>
            <a:ext cx="10800000" cy="20028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86085C2-235E-3BE3-38AA-9E629AAC6BF4}"/>
              </a:ext>
            </a:extLst>
          </p:cNvPr>
          <p:cNvSpPr/>
          <p:nvPr/>
        </p:nvSpPr>
        <p:spPr bwMode="white">
          <a:xfrm>
            <a:off x="10110476" y="4392810"/>
            <a:ext cx="400000" cy="343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8593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2023-07-24T16:54:37Z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