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60"/>
  </p:normalViewPr>
  <p:slideViewPr>
    <p:cSldViewPr showGuides="1">
      <p:cViewPr>
        <p:scale>
          <a:sx n="63" d="100"/>
          <a:sy n="63" d="100"/>
        </p:scale>
        <p:origin x="965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2550C-002D-4AE1-99C6-600FDD8EDA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32895"/>
          <a:stretch/>
        </p:blipFill>
        <p:spPr>
          <a:xfrm>
            <a:off x="3696032" y="2636912"/>
            <a:ext cx="4799936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F100F-AC35-5F8E-92F8-2EE48526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27E09-2FCA-7FFE-C14C-19B96D49B52D}"/>
              </a:ext>
            </a:extLst>
          </p:cNvPr>
          <p:cNvSpPr/>
          <p:nvPr/>
        </p:nvSpPr>
        <p:spPr bwMode="white">
          <a:xfrm>
            <a:off x="2977142" y="1907045"/>
            <a:ext cx="733333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2D9F0-0E32-9423-E520-408423E58E62}"/>
              </a:ext>
            </a:extLst>
          </p:cNvPr>
          <p:cNvSpPr/>
          <p:nvPr/>
        </p:nvSpPr>
        <p:spPr bwMode="white">
          <a:xfrm>
            <a:off x="6348571" y="1907045"/>
            <a:ext cx="733333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E1A0D8-219D-1365-5FC2-A9E2363BA2A1}"/>
              </a:ext>
            </a:extLst>
          </p:cNvPr>
          <p:cNvSpPr/>
          <p:nvPr/>
        </p:nvSpPr>
        <p:spPr bwMode="white">
          <a:xfrm>
            <a:off x="9710476" y="1907045"/>
            <a:ext cx="733333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CD980-2BBA-F63B-60D7-2C8B99D252BF}"/>
              </a:ext>
            </a:extLst>
          </p:cNvPr>
          <p:cNvSpPr/>
          <p:nvPr/>
        </p:nvSpPr>
        <p:spPr bwMode="white">
          <a:xfrm>
            <a:off x="2423593" y="2564904"/>
            <a:ext cx="1286882" cy="121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18B679-3D0D-1B28-6115-A92005DCBBD5}"/>
              </a:ext>
            </a:extLst>
          </p:cNvPr>
          <p:cNvSpPr/>
          <p:nvPr/>
        </p:nvSpPr>
        <p:spPr bwMode="white">
          <a:xfrm>
            <a:off x="7994451" y="2564904"/>
            <a:ext cx="1197893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7E9AF5E-DD2E-05E3-26CC-6C2C1E65D93E}"/>
              </a:ext>
            </a:extLst>
          </p:cNvPr>
          <p:cNvSpPr/>
          <p:nvPr/>
        </p:nvSpPr>
        <p:spPr bwMode="white">
          <a:xfrm>
            <a:off x="5964785" y="2625161"/>
            <a:ext cx="1117119" cy="123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45B94A-4560-9269-03AE-F315144C6A4F}"/>
              </a:ext>
            </a:extLst>
          </p:cNvPr>
          <p:cNvSpPr/>
          <p:nvPr/>
        </p:nvSpPr>
        <p:spPr bwMode="white">
          <a:xfrm>
            <a:off x="1127448" y="2564904"/>
            <a:ext cx="1158387" cy="121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52B183F-B916-4C72-99BC-42EC407D975E}"/>
              </a:ext>
            </a:extLst>
          </p:cNvPr>
          <p:cNvSpPr/>
          <p:nvPr/>
        </p:nvSpPr>
        <p:spPr bwMode="white">
          <a:xfrm>
            <a:off x="4583832" y="2625162"/>
            <a:ext cx="1080120" cy="123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3BEC4C8-C3B5-D195-D46B-DA4D77564E5D}"/>
              </a:ext>
            </a:extLst>
          </p:cNvPr>
          <p:cNvSpPr/>
          <p:nvPr/>
        </p:nvSpPr>
        <p:spPr bwMode="white">
          <a:xfrm>
            <a:off x="9281904" y="2564904"/>
            <a:ext cx="135060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img_16777215">
            <a:extLst>
              <a:ext uri="{FF2B5EF4-FFF2-40B4-BE49-F238E27FC236}">
                <a16:creationId xmlns:a16="http://schemas.microsoft.com/office/drawing/2014/main" id="{83D8FB7C-2EDE-7EAB-34CE-94658A41B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72" y="3943584"/>
            <a:ext cx="10800000" cy="2369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D14C5E9A-97D9-BDB2-5E81-A625A91D7BC0}"/>
              </a:ext>
            </a:extLst>
          </p:cNvPr>
          <p:cNvSpPr/>
          <p:nvPr/>
        </p:nvSpPr>
        <p:spPr bwMode="white">
          <a:xfrm>
            <a:off x="2964843" y="4258910"/>
            <a:ext cx="733333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0904883-25DF-6B36-EF0F-AAD6EEBB0185}"/>
              </a:ext>
            </a:extLst>
          </p:cNvPr>
          <p:cNvSpPr/>
          <p:nvPr/>
        </p:nvSpPr>
        <p:spPr bwMode="white">
          <a:xfrm>
            <a:off x="6336272" y="4258910"/>
            <a:ext cx="733333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B6B150F1-AB0A-50C7-6225-6C0A6D3619A6}"/>
              </a:ext>
            </a:extLst>
          </p:cNvPr>
          <p:cNvSpPr/>
          <p:nvPr/>
        </p:nvSpPr>
        <p:spPr bwMode="white">
          <a:xfrm>
            <a:off x="9698176" y="4249354"/>
            <a:ext cx="733333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3178A7BA-D238-BF72-C5D8-AF08BE5B50F1}"/>
              </a:ext>
            </a:extLst>
          </p:cNvPr>
          <p:cNvSpPr/>
          <p:nvPr/>
        </p:nvSpPr>
        <p:spPr bwMode="white">
          <a:xfrm>
            <a:off x="7952432" y="4899118"/>
            <a:ext cx="1152128" cy="128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4A0103E1-CCD6-5FF0-0EB0-78039FBB0A78}"/>
              </a:ext>
            </a:extLst>
          </p:cNvPr>
          <p:cNvSpPr/>
          <p:nvPr/>
        </p:nvSpPr>
        <p:spPr bwMode="white">
          <a:xfrm>
            <a:off x="1136272" y="4899939"/>
            <a:ext cx="1127528" cy="128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70ECC9B4-1029-8D91-29F7-BF7661EED436}"/>
              </a:ext>
            </a:extLst>
          </p:cNvPr>
          <p:cNvSpPr/>
          <p:nvPr/>
        </p:nvSpPr>
        <p:spPr bwMode="white">
          <a:xfrm>
            <a:off x="2551832" y="4896196"/>
            <a:ext cx="1146344" cy="128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89E6A5E9-D946-E9F2-44F7-23B9D1938872}"/>
              </a:ext>
            </a:extLst>
          </p:cNvPr>
          <p:cNvSpPr/>
          <p:nvPr/>
        </p:nvSpPr>
        <p:spPr bwMode="white">
          <a:xfrm>
            <a:off x="4496048" y="4896196"/>
            <a:ext cx="1152128" cy="128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3F4843D4-CA19-3C1F-74EC-9F098F06CAB8}"/>
              </a:ext>
            </a:extLst>
          </p:cNvPr>
          <p:cNvSpPr/>
          <p:nvPr/>
        </p:nvSpPr>
        <p:spPr bwMode="white">
          <a:xfrm>
            <a:off x="5936208" y="4899118"/>
            <a:ext cx="1133397" cy="128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BDE3AE35-3DD8-DFBB-B7DF-FC3EA7282557}"/>
              </a:ext>
            </a:extLst>
          </p:cNvPr>
          <p:cNvSpPr/>
          <p:nvPr/>
        </p:nvSpPr>
        <p:spPr bwMode="white">
          <a:xfrm>
            <a:off x="9392592" y="4896196"/>
            <a:ext cx="1152128" cy="128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3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  <p:bldP spid="19" grpId="0" animBg="1"/>
      <p:bldP spid="25" grpId="0" animBg="1"/>
      <p:bldP spid="31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9F8BA-4A77-80F7-0BF3-78DFD8554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4895F-00FF-BF4B-4111-607C09295796}"/>
              </a:ext>
            </a:extLst>
          </p:cNvPr>
          <p:cNvSpPr/>
          <p:nvPr/>
        </p:nvSpPr>
        <p:spPr bwMode="white">
          <a:xfrm>
            <a:off x="7481904" y="2059270"/>
            <a:ext cx="228571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33BB0-55A7-513D-6D45-7CFAFB3EAF35}"/>
              </a:ext>
            </a:extLst>
          </p:cNvPr>
          <p:cNvSpPr/>
          <p:nvPr/>
        </p:nvSpPr>
        <p:spPr bwMode="white">
          <a:xfrm>
            <a:off x="1643809" y="3623414"/>
            <a:ext cx="6972471" cy="3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AF4010-B5A7-FA07-0BD3-2E262794A498}"/>
              </a:ext>
            </a:extLst>
          </p:cNvPr>
          <p:cNvSpPr/>
          <p:nvPr/>
        </p:nvSpPr>
        <p:spPr bwMode="white">
          <a:xfrm>
            <a:off x="1834285" y="4500860"/>
            <a:ext cx="228571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98DC81-39F5-E670-CB52-2330B51B73F2}"/>
              </a:ext>
            </a:extLst>
          </p:cNvPr>
          <p:cNvSpPr/>
          <p:nvPr/>
        </p:nvSpPr>
        <p:spPr bwMode="white">
          <a:xfrm>
            <a:off x="2412594" y="4472247"/>
            <a:ext cx="288000" cy="28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3543B6-F534-84FD-D25A-7D61AE1B8189}"/>
              </a:ext>
            </a:extLst>
          </p:cNvPr>
          <p:cNvSpPr/>
          <p:nvPr/>
        </p:nvSpPr>
        <p:spPr bwMode="white">
          <a:xfrm>
            <a:off x="3015238" y="4500860"/>
            <a:ext cx="228571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9E0948-3637-0092-5DAE-7B0E53A89F04}"/>
              </a:ext>
            </a:extLst>
          </p:cNvPr>
          <p:cNvSpPr/>
          <p:nvPr/>
        </p:nvSpPr>
        <p:spPr bwMode="white">
          <a:xfrm>
            <a:off x="3920000" y="4500860"/>
            <a:ext cx="228571" cy="2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1A74FA-A08E-90EF-B0BB-6EF105D6DF83}"/>
              </a:ext>
            </a:extLst>
          </p:cNvPr>
          <p:cNvSpPr/>
          <p:nvPr/>
        </p:nvSpPr>
        <p:spPr bwMode="white">
          <a:xfrm>
            <a:off x="4653333" y="4453173"/>
            <a:ext cx="380952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2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6A142-841A-FF25-D6EA-C8F28C45B4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074CC-D258-5062-E1EB-09E642E07475}"/>
              </a:ext>
            </a:extLst>
          </p:cNvPr>
          <p:cNvSpPr/>
          <p:nvPr/>
        </p:nvSpPr>
        <p:spPr bwMode="white">
          <a:xfrm>
            <a:off x="6967619" y="1267911"/>
            <a:ext cx="228571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29FAF-686D-4302-73BD-A07E601D252D}"/>
              </a:ext>
            </a:extLst>
          </p:cNvPr>
          <p:cNvSpPr/>
          <p:nvPr/>
        </p:nvSpPr>
        <p:spPr bwMode="white">
          <a:xfrm>
            <a:off x="1129523" y="2823832"/>
            <a:ext cx="3009524" cy="3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75DEAF-289B-A44A-B9F6-735D626FF846}"/>
              </a:ext>
            </a:extLst>
          </p:cNvPr>
          <p:cNvSpPr/>
          <p:nvPr/>
        </p:nvSpPr>
        <p:spPr bwMode="white">
          <a:xfrm>
            <a:off x="1320000" y="3692475"/>
            <a:ext cx="228571" cy="25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DECD12-D857-EBF5-EAA3-919B4E1B3C66}"/>
              </a:ext>
            </a:extLst>
          </p:cNvPr>
          <p:cNvSpPr/>
          <p:nvPr/>
        </p:nvSpPr>
        <p:spPr bwMode="white">
          <a:xfrm>
            <a:off x="1853333" y="3787930"/>
            <a:ext cx="342857" cy="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5F1127-2B17-0465-1CEA-E76A778D52BA}"/>
              </a:ext>
            </a:extLst>
          </p:cNvPr>
          <p:cNvSpPr/>
          <p:nvPr/>
        </p:nvSpPr>
        <p:spPr bwMode="white">
          <a:xfrm>
            <a:off x="2500952" y="3702020"/>
            <a:ext cx="228571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05E55B-9B49-59CC-3561-A356FF3AED9C}"/>
              </a:ext>
            </a:extLst>
          </p:cNvPr>
          <p:cNvSpPr/>
          <p:nvPr/>
        </p:nvSpPr>
        <p:spPr bwMode="white">
          <a:xfrm>
            <a:off x="3405714" y="3702020"/>
            <a:ext cx="228571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FA8885-5F5C-20BD-0C32-9CA3B9DF1941}"/>
              </a:ext>
            </a:extLst>
          </p:cNvPr>
          <p:cNvSpPr/>
          <p:nvPr/>
        </p:nvSpPr>
        <p:spPr bwMode="white">
          <a:xfrm>
            <a:off x="4139047" y="3654293"/>
            <a:ext cx="380952" cy="32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17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0D1DF-88F7-8A02-C679-8423D0C136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9A871-C799-C7E5-4EDE-7813A9AB4ACD}"/>
              </a:ext>
            </a:extLst>
          </p:cNvPr>
          <p:cNvSpPr/>
          <p:nvPr/>
        </p:nvSpPr>
        <p:spPr bwMode="white">
          <a:xfrm>
            <a:off x="1681904" y="3860095"/>
            <a:ext cx="400000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80584-3770-0B11-D5ED-EF5D1AF9CD85}"/>
              </a:ext>
            </a:extLst>
          </p:cNvPr>
          <p:cNvSpPr/>
          <p:nvPr/>
        </p:nvSpPr>
        <p:spPr bwMode="white">
          <a:xfrm>
            <a:off x="2300952" y="3955412"/>
            <a:ext cx="342857" cy="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FF9FB-1C9A-2DD7-5785-F98DFDC9ABB7}"/>
              </a:ext>
            </a:extLst>
          </p:cNvPr>
          <p:cNvSpPr/>
          <p:nvPr/>
        </p:nvSpPr>
        <p:spPr bwMode="white">
          <a:xfrm>
            <a:off x="2948571" y="3860095"/>
            <a:ext cx="228571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EDDC8-2C10-C766-B0C2-319055AD52AF}"/>
              </a:ext>
            </a:extLst>
          </p:cNvPr>
          <p:cNvSpPr/>
          <p:nvPr/>
        </p:nvSpPr>
        <p:spPr bwMode="white">
          <a:xfrm>
            <a:off x="3777142" y="3860095"/>
            <a:ext cx="390476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3765D6-63D3-EC11-7AF8-FBEEFC1D7354}"/>
              </a:ext>
            </a:extLst>
          </p:cNvPr>
          <p:cNvSpPr/>
          <p:nvPr/>
        </p:nvSpPr>
        <p:spPr bwMode="white">
          <a:xfrm>
            <a:off x="4586666" y="3821968"/>
            <a:ext cx="380952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2FDCE8-9F06-E6D3-A0D4-38B7073A9558}"/>
              </a:ext>
            </a:extLst>
          </p:cNvPr>
          <p:cNvSpPr/>
          <p:nvPr/>
        </p:nvSpPr>
        <p:spPr bwMode="white">
          <a:xfrm>
            <a:off x="6824761" y="3860095"/>
            <a:ext cx="40952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F66BE4-FA81-3DDC-16DF-CEACAE17F045}"/>
              </a:ext>
            </a:extLst>
          </p:cNvPr>
          <p:cNvSpPr/>
          <p:nvPr/>
        </p:nvSpPr>
        <p:spPr bwMode="white">
          <a:xfrm>
            <a:off x="7479356" y="3841032"/>
            <a:ext cx="288000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3D9A9C-321E-40D1-2AD5-40DBE509C6EE}"/>
              </a:ext>
            </a:extLst>
          </p:cNvPr>
          <p:cNvSpPr/>
          <p:nvPr/>
        </p:nvSpPr>
        <p:spPr bwMode="white">
          <a:xfrm>
            <a:off x="8024761" y="3860095"/>
            <a:ext cx="390477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227153-1787-5566-6244-B87079C48593}"/>
              </a:ext>
            </a:extLst>
          </p:cNvPr>
          <p:cNvSpPr/>
          <p:nvPr/>
        </p:nvSpPr>
        <p:spPr bwMode="white">
          <a:xfrm>
            <a:off x="8900952" y="3860095"/>
            <a:ext cx="40952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854EE1-6358-F0D8-F8D1-AD65BB1BFB32}"/>
              </a:ext>
            </a:extLst>
          </p:cNvPr>
          <p:cNvSpPr/>
          <p:nvPr/>
        </p:nvSpPr>
        <p:spPr bwMode="white">
          <a:xfrm>
            <a:off x="9729523" y="3841032"/>
            <a:ext cx="380952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10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32934-48BF-E16E-1317-22E37DAE2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0A129-737C-402C-0855-6FC2C6E2CB12}"/>
              </a:ext>
            </a:extLst>
          </p:cNvPr>
          <p:cNvSpPr/>
          <p:nvPr/>
        </p:nvSpPr>
        <p:spPr bwMode="white">
          <a:xfrm>
            <a:off x="2310476" y="3374650"/>
            <a:ext cx="409523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71120-9DD8-9834-AB07-2B6A7B75F9E7}"/>
              </a:ext>
            </a:extLst>
          </p:cNvPr>
          <p:cNvSpPr/>
          <p:nvPr/>
        </p:nvSpPr>
        <p:spPr bwMode="white">
          <a:xfrm>
            <a:off x="2929523" y="3469994"/>
            <a:ext cx="342857" cy="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C17EC-17E4-B240-6D02-D9474361F317}"/>
              </a:ext>
            </a:extLst>
          </p:cNvPr>
          <p:cNvSpPr/>
          <p:nvPr/>
        </p:nvSpPr>
        <p:spPr bwMode="white">
          <a:xfrm>
            <a:off x="3491428" y="3374650"/>
            <a:ext cx="400000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D75563-DCF5-FFD0-684E-B7363B9AEEF9}"/>
              </a:ext>
            </a:extLst>
          </p:cNvPr>
          <p:cNvSpPr/>
          <p:nvPr/>
        </p:nvSpPr>
        <p:spPr bwMode="white">
          <a:xfrm>
            <a:off x="4386666" y="3374650"/>
            <a:ext cx="40952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512793-1D17-91EF-3016-7C4350EE2B5A}"/>
              </a:ext>
            </a:extLst>
          </p:cNvPr>
          <p:cNvSpPr/>
          <p:nvPr/>
        </p:nvSpPr>
        <p:spPr bwMode="white">
          <a:xfrm>
            <a:off x="5215238" y="3326979"/>
            <a:ext cx="390476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395CA6-8799-BD29-E1F1-1D5BE9A71930}"/>
              </a:ext>
            </a:extLst>
          </p:cNvPr>
          <p:cNvSpPr/>
          <p:nvPr/>
        </p:nvSpPr>
        <p:spPr bwMode="white">
          <a:xfrm>
            <a:off x="2310476" y="4976417"/>
            <a:ext cx="40952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C62DFF-74A5-DA82-CF13-0AADB33E5062}"/>
              </a:ext>
            </a:extLst>
          </p:cNvPr>
          <p:cNvSpPr/>
          <p:nvPr/>
        </p:nvSpPr>
        <p:spPr bwMode="white">
          <a:xfrm>
            <a:off x="2962858" y="4938280"/>
            <a:ext cx="288000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40BE34-E8B4-24B4-E38C-58425E4C2F68}"/>
              </a:ext>
            </a:extLst>
          </p:cNvPr>
          <p:cNvSpPr/>
          <p:nvPr/>
        </p:nvSpPr>
        <p:spPr bwMode="white">
          <a:xfrm>
            <a:off x="3481904" y="4976417"/>
            <a:ext cx="41904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0F8546-EFDD-3BAC-0AA2-6A1875790854}"/>
              </a:ext>
            </a:extLst>
          </p:cNvPr>
          <p:cNvSpPr/>
          <p:nvPr/>
        </p:nvSpPr>
        <p:spPr bwMode="white">
          <a:xfrm>
            <a:off x="4386666" y="4976417"/>
            <a:ext cx="409523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27385C-E52C-B53F-2DB7-E346F05E93E0}"/>
              </a:ext>
            </a:extLst>
          </p:cNvPr>
          <p:cNvSpPr/>
          <p:nvPr/>
        </p:nvSpPr>
        <p:spPr bwMode="white">
          <a:xfrm>
            <a:off x="5215238" y="4928746"/>
            <a:ext cx="390476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1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F7716-4545-866D-B02F-3BCC783FD7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0FDBF-9AF0-35A5-A767-9170016F591D}"/>
              </a:ext>
            </a:extLst>
          </p:cNvPr>
          <p:cNvSpPr/>
          <p:nvPr/>
        </p:nvSpPr>
        <p:spPr bwMode="white">
          <a:xfrm>
            <a:off x="1681904" y="4233389"/>
            <a:ext cx="2266666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76B6C-FB09-E499-A6A5-7A435BD9CE27}"/>
              </a:ext>
            </a:extLst>
          </p:cNvPr>
          <p:cNvSpPr/>
          <p:nvPr/>
        </p:nvSpPr>
        <p:spPr bwMode="white">
          <a:xfrm>
            <a:off x="1681904" y="5616142"/>
            <a:ext cx="2104761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68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6691A-3002-5AAF-4826-F9D1DC72C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9A827-3921-888F-9F20-3C050EFA593D}"/>
              </a:ext>
            </a:extLst>
          </p:cNvPr>
          <p:cNvSpPr/>
          <p:nvPr/>
        </p:nvSpPr>
        <p:spPr bwMode="white">
          <a:xfrm>
            <a:off x="1224761" y="4244187"/>
            <a:ext cx="409523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D9B5FF-085B-F56C-74EF-1BC44171104D}"/>
              </a:ext>
            </a:extLst>
          </p:cNvPr>
          <p:cNvSpPr/>
          <p:nvPr/>
        </p:nvSpPr>
        <p:spPr bwMode="white">
          <a:xfrm>
            <a:off x="1878219" y="4215567"/>
            <a:ext cx="288000" cy="28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74C1C-7744-0BDA-A1A3-B43C04C627E6}"/>
              </a:ext>
            </a:extLst>
          </p:cNvPr>
          <p:cNvSpPr/>
          <p:nvPr/>
        </p:nvSpPr>
        <p:spPr bwMode="white">
          <a:xfrm>
            <a:off x="2405714" y="4244187"/>
            <a:ext cx="409523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40EE0-2649-1F97-C7C5-D2F3C8EF9D14}"/>
              </a:ext>
            </a:extLst>
          </p:cNvPr>
          <p:cNvSpPr/>
          <p:nvPr/>
        </p:nvSpPr>
        <p:spPr bwMode="white">
          <a:xfrm>
            <a:off x="3063175" y="4215567"/>
            <a:ext cx="288000" cy="28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64B3F7-1B6E-D472-302E-E345CCA6AAB1}"/>
              </a:ext>
            </a:extLst>
          </p:cNvPr>
          <p:cNvSpPr/>
          <p:nvPr/>
        </p:nvSpPr>
        <p:spPr bwMode="white">
          <a:xfrm>
            <a:off x="3681904" y="4244187"/>
            <a:ext cx="219047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C6B590-89DD-7158-8274-A2EA264276AC}"/>
              </a:ext>
            </a:extLst>
          </p:cNvPr>
          <p:cNvSpPr/>
          <p:nvPr/>
        </p:nvSpPr>
        <p:spPr bwMode="white">
          <a:xfrm>
            <a:off x="4481904" y="4244187"/>
            <a:ext cx="400000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C59E11-507E-9875-D472-7B3A5BCDC289}"/>
              </a:ext>
            </a:extLst>
          </p:cNvPr>
          <p:cNvSpPr/>
          <p:nvPr/>
        </p:nvSpPr>
        <p:spPr bwMode="white">
          <a:xfrm>
            <a:off x="5320000" y="4196487"/>
            <a:ext cx="371428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5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A03CE-F33E-01D1-B7A4-B9FE54343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369F8B-4175-DD46-4282-99423EA1D367}"/>
              </a:ext>
            </a:extLst>
          </p:cNvPr>
          <p:cNvSpPr/>
          <p:nvPr/>
        </p:nvSpPr>
        <p:spPr bwMode="white">
          <a:xfrm>
            <a:off x="1234285" y="2743811"/>
            <a:ext cx="400000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40671A-E380-BD56-5622-4924820CE36A}"/>
              </a:ext>
            </a:extLst>
          </p:cNvPr>
          <p:cNvSpPr/>
          <p:nvPr/>
        </p:nvSpPr>
        <p:spPr bwMode="white">
          <a:xfrm>
            <a:off x="1885863" y="2724759"/>
            <a:ext cx="288000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FBA8CE-C269-2063-2B11-181E94287D1F}"/>
              </a:ext>
            </a:extLst>
          </p:cNvPr>
          <p:cNvSpPr/>
          <p:nvPr/>
        </p:nvSpPr>
        <p:spPr bwMode="white">
          <a:xfrm>
            <a:off x="2424761" y="2743811"/>
            <a:ext cx="39047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915EE-2C40-5B98-4C63-58678BBD17E8}"/>
              </a:ext>
            </a:extLst>
          </p:cNvPr>
          <p:cNvSpPr/>
          <p:nvPr/>
        </p:nvSpPr>
        <p:spPr bwMode="white">
          <a:xfrm>
            <a:off x="3034285" y="2839070"/>
            <a:ext cx="342857" cy="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A3051-02DD-5305-B5B8-3139EDD9E7A3}"/>
              </a:ext>
            </a:extLst>
          </p:cNvPr>
          <p:cNvSpPr/>
          <p:nvPr/>
        </p:nvSpPr>
        <p:spPr bwMode="white">
          <a:xfrm>
            <a:off x="3586666" y="2743811"/>
            <a:ext cx="409523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B9CB6A-B63E-F101-48CF-B5A55591514C}"/>
              </a:ext>
            </a:extLst>
          </p:cNvPr>
          <p:cNvSpPr/>
          <p:nvPr/>
        </p:nvSpPr>
        <p:spPr bwMode="white">
          <a:xfrm>
            <a:off x="4586666" y="2743811"/>
            <a:ext cx="228571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34792A-1C98-9E71-934E-19F64117D29E}"/>
              </a:ext>
            </a:extLst>
          </p:cNvPr>
          <p:cNvSpPr/>
          <p:nvPr/>
        </p:nvSpPr>
        <p:spPr bwMode="white">
          <a:xfrm>
            <a:off x="5320000" y="2705708"/>
            <a:ext cx="380952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41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64E27-3B36-B70D-56F3-7F20931C5D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08F6F-0819-7741-D403-6906EBFB1153}"/>
              </a:ext>
            </a:extLst>
          </p:cNvPr>
          <p:cNvSpPr/>
          <p:nvPr/>
        </p:nvSpPr>
        <p:spPr bwMode="white">
          <a:xfrm>
            <a:off x="4558095" y="3690879"/>
            <a:ext cx="228571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35AE0-15F1-7E2A-ABE5-3027C5E4B4B2}"/>
              </a:ext>
            </a:extLst>
          </p:cNvPr>
          <p:cNvSpPr/>
          <p:nvPr/>
        </p:nvSpPr>
        <p:spPr bwMode="white">
          <a:xfrm>
            <a:off x="4558095" y="4387293"/>
            <a:ext cx="228571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FF3793-8F59-5F8E-4EFC-55F6C0B01109}"/>
              </a:ext>
            </a:extLst>
          </p:cNvPr>
          <p:cNvSpPr/>
          <p:nvPr/>
        </p:nvSpPr>
        <p:spPr bwMode="white">
          <a:xfrm>
            <a:off x="4558095" y="5093248"/>
            <a:ext cx="228571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4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99EFF-BB38-C0AB-E82F-7BBE07817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23C12-F1A8-0954-3A7D-36A5C433E84F}"/>
              </a:ext>
            </a:extLst>
          </p:cNvPr>
          <p:cNvSpPr/>
          <p:nvPr/>
        </p:nvSpPr>
        <p:spPr bwMode="white">
          <a:xfrm>
            <a:off x="4405714" y="3528216"/>
            <a:ext cx="39047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9CC1E-D0EC-7B5E-B3E1-1C83D3971B89}"/>
              </a:ext>
            </a:extLst>
          </p:cNvPr>
          <p:cNvSpPr/>
          <p:nvPr/>
        </p:nvSpPr>
        <p:spPr bwMode="white">
          <a:xfrm>
            <a:off x="3681904" y="4224499"/>
            <a:ext cx="39047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328EA4-4E7A-ABE7-A35D-76A89C12D6D9}"/>
              </a:ext>
            </a:extLst>
          </p:cNvPr>
          <p:cNvSpPr/>
          <p:nvPr/>
        </p:nvSpPr>
        <p:spPr bwMode="white">
          <a:xfrm>
            <a:off x="3681904" y="4920782"/>
            <a:ext cx="39047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12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86BA4-3423-8C08-3AFD-5DC9FEFCA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8E80A-D146-FF2F-384D-3EC09F928BAC}"/>
              </a:ext>
            </a:extLst>
          </p:cNvPr>
          <p:cNvSpPr/>
          <p:nvPr/>
        </p:nvSpPr>
        <p:spPr bwMode="white">
          <a:xfrm>
            <a:off x="3339047" y="1200767"/>
            <a:ext cx="380952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1FF86-7B12-3B71-7F0A-95717DD9939E}"/>
              </a:ext>
            </a:extLst>
          </p:cNvPr>
          <p:cNvSpPr/>
          <p:nvPr/>
        </p:nvSpPr>
        <p:spPr bwMode="white">
          <a:xfrm>
            <a:off x="7672380" y="1210299"/>
            <a:ext cx="400000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24D2D-CB58-3B6A-3623-9A25E9C38EA8}"/>
              </a:ext>
            </a:extLst>
          </p:cNvPr>
          <p:cNvSpPr/>
          <p:nvPr/>
        </p:nvSpPr>
        <p:spPr bwMode="white">
          <a:xfrm>
            <a:off x="10024761" y="1200767"/>
            <a:ext cx="390476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157200" y="34092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460000" y="3420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32000" y="4212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424000" y="421871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48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C4EE8-2867-E45B-E31B-57D28028F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24A74-6B92-AADC-D7BC-BFE9C97D3EFB}"/>
              </a:ext>
            </a:extLst>
          </p:cNvPr>
          <p:cNvSpPr/>
          <p:nvPr/>
        </p:nvSpPr>
        <p:spPr bwMode="white">
          <a:xfrm>
            <a:off x="5005714" y="1965828"/>
            <a:ext cx="409523" cy="2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CC13A-8237-8821-BEE8-4B710F8BEDAA}"/>
              </a:ext>
            </a:extLst>
          </p:cNvPr>
          <p:cNvSpPr/>
          <p:nvPr/>
        </p:nvSpPr>
        <p:spPr bwMode="white">
          <a:xfrm>
            <a:off x="9158095" y="1965828"/>
            <a:ext cx="409523" cy="2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D5ED9A-1A72-CCC6-3B7F-E68C3D492E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9100"/>
            <a:ext cx="10800000" cy="199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57FF8-0ED7-BC10-1793-73A4B89E2F09}"/>
              </a:ext>
            </a:extLst>
          </p:cNvPr>
          <p:cNvSpPr/>
          <p:nvPr/>
        </p:nvSpPr>
        <p:spPr bwMode="white">
          <a:xfrm>
            <a:off x="1691428" y="4185635"/>
            <a:ext cx="40000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92D1E-A51A-1F19-6984-7D3C90BB5C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90672-6738-288F-BCB4-0FD0CCF72DB4}"/>
              </a:ext>
            </a:extLst>
          </p:cNvPr>
          <p:cNvSpPr/>
          <p:nvPr/>
        </p:nvSpPr>
        <p:spPr bwMode="white">
          <a:xfrm>
            <a:off x="7443809" y="1820076"/>
            <a:ext cx="409523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BCC66-545A-948E-39D4-912C2320E49C}"/>
              </a:ext>
            </a:extLst>
          </p:cNvPr>
          <p:cNvSpPr/>
          <p:nvPr/>
        </p:nvSpPr>
        <p:spPr bwMode="white">
          <a:xfrm>
            <a:off x="6186666" y="3192245"/>
            <a:ext cx="400000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6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6AA30-10F9-1788-29BB-14A0DDE3A3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80FC8-0928-9CC3-3547-E1A7A1B8D181}"/>
              </a:ext>
            </a:extLst>
          </p:cNvPr>
          <p:cNvSpPr/>
          <p:nvPr/>
        </p:nvSpPr>
        <p:spPr bwMode="white">
          <a:xfrm>
            <a:off x="3491428" y="1849111"/>
            <a:ext cx="400000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FEE48-938A-95D5-36C9-6CE0CF99FA39}"/>
              </a:ext>
            </a:extLst>
          </p:cNvPr>
          <p:cNvSpPr/>
          <p:nvPr/>
        </p:nvSpPr>
        <p:spPr bwMode="white">
          <a:xfrm>
            <a:off x="10158095" y="3221980"/>
            <a:ext cx="400000" cy="343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91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FD44B-C179-F7B6-B654-8BF52682C7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70512-2A7B-B93C-BD3E-E228673FD30E}"/>
              </a:ext>
            </a:extLst>
          </p:cNvPr>
          <p:cNvSpPr/>
          <p:nvPr/>
        </p:nvSpPr>
        <p:spPr bwMode="white">
          <a:xfrm>
            <a:off x="7986666" y="1181937"/>
            <a:ext cx="400000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B8E8D-754D-23AF-C3B4-2DDB866FC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FD764-1679-BEDD-9D07-3AFF18A49D7A}"/>
              </a:ext>
            </a:extLst>
          </p:cNvPr>
          <p:cNvSpPr/>
          <p:nvPr/>
        </p:nvSpPr>
        <p:spPr bwMode="white">
          <a:xfrm>
            <a:off x="2929523" y="2595308"/>
            <a:ext cx="409523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5EE314-95BD-AA00-9B74-AA11D3DB969F}"/>
              </a:ext>
            </a:extLst>
          </p:cNvPr>
          <p:cNvSpPr/>
          <p:nvPr/>
        </p:nvSpPr>
        <p:spPr bwMode="white">
          <a:xfrm>
            <a:off x="5634285" y="2585759"/>
            <a:ext cx="40952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20D33-D064-1ECA-76C7-9A83E13A2DF0}"/>
              </a:ext>
            </a:extLst>
          </p:cNvPr>
          <p:cNvSpPr/>
          <p:nvPr/>
        </p:nvSpPr>
        <p:spPr bwMode="white">
          <a:xfrm>
            <a:off x="8158095" y="2585759"/>
            <a:ext cx="40952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B4E019-9FE5-7C66-9EBB-0DB202FB6972}"/>
              </a:ext>
            </a:extLst>
          </p:cNvPr>
          <p:cNvSpPr/>
          <p:nvPr/>
        </p:nvSpPr>
        <p:spPr bwMode="white">
          <a:xfrm>
            <a:off x="10681904" y="2585759"/>
            <a:ext cx="40952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95592C-0EFD-1624-2C2B-80CBC95DD374}"/>
              </a:ext>
            </a:extLst>
          </p:cNvPr>
          <p:cNvSpPr/>
          <p:nvPr/>
        </p:nvSpPr>
        <p:spPr bwMode="white">
          <a:xfrm>
            <a:off x="2929523" y="3273278"/>
            <a:ext cx="40952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8F39B8-5EB5-7C53-A66D-875B5BD24ECF}"/>
              </a:ext>
            </a:extLst>
          </p:cNvPr>
          <p:cNvSpPr/>
          <p:nvPr/>
        </p:nvSpPr>
        <p:spPr bwMode="white">
          <a:xfrm>
            <a:off x="5453333" y="3273278"/>
            <a:ext cx="40952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71A77E-7F7A-5BF2-9D9C-1918A84E8E70}"/>
              </a:ext>
            </a:extLst>
          </p:cNvPr>
          <p:cNvSpPr/>
          <p:nvPr/>
        </p:nvSpPr>
        <p:spPr bwMode="white">
          <a:xfrm>
            <a:off x="8358095" y="3273278"/>
            <a:ext cx="390476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FDE773-1E94-50A8-4264-9255F3A86273}"/>
              </a:ext>
            </a:extLst>
          </p:cNvPr>
          <p:cNvSpPr/>
          <p:nvPr/>
        </p:nvSpPr>
        <p:spPr bwMode="white">
          <a:xfrm>
            <a:off x="10862857" y="3273278"/>
            <a:ext cx="400000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2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2023-07-24T16:44:13Z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