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3" d="100"/>
          <a:sy n="63" d="100"/>
        </p:scale>
        <p:origin x="1291" y="49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EF24E1-1152-BC54-CA0F-4581D4B0E1B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554" b="27893"/>
          <a:stretch/>
        </p:blipFill>
        <p:spPr>
          <a:xfrm>
            <a:off x="2711624" y="3212976"/>
            <a:ext cx="6648440" cy="559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4333FE-7314-67F1-4E35-6B30BA726B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4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8CCB77-FE76-BD5D-7A8C-E8C2F2393EE0}"/>
              </a:ext>
            </a:extLst>
          </p:cNvPr>
          <p:cNvSpPr/>
          <p:nvPr/>
        </p:nvSpPr>
        <p:spPr bwMode="white">
          <a:xfrm>
            <a:off x="1786666" y="2058769"/>
            <a:ext cx="219047" cy="228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F6CD91-2F46-56AB-E1FD-2FA9C93B2DF8}"/>
              </a:ext>
            </a:extLst>
          </p:cNvPr>
          <p:cNvSpPr/>
          <p:nvPr/>
        </p:nvSpPr>
        <p:spPr bwMode="white">
          <a:xfrm>
            <a:off x="6053333" y="2058769"/>
            <a:ext cx="219047" cy="23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03A771-21CC-FB4E-8050-A96C4000A379}"/>
              </a:ext>
            </a:extLst>
          </p:cNvPr>
          <p:cNvSpPr/>
          <p:nvPr/>
        </p:nvSpPr>
        <p:spPr bwMode="white">
          <a:xfrm>
            <a:off x="9805714" y="2058769"/>
            <a:ext cx="219047" cy="228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8554A3-D081-46A9-C04E-B22661C202A1}"/>
              </a:ext>
            </a:extLst>
          </p:cNvPr>
          <p:cNvSpPr/>
          <p:nvPr/>
        </p:nvSpPr>
        <p:spPr bwMode="white">
          <a:xfrm>
            <a:off x="2977142" y="2830948"/>
            <a:ext cx="219047" cy="23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D88675A-E85E-205B-D992-DF6D6FACA757}"/>
              </a:ext>
            </a:extLst>
          </p:cNvPr>
          <p:cNvSpPr/>
          <p:nvPr/>
        </p:nvSpPr>
        <p:spPr bwMode="white">
          <a:xfrm>
            <a:off x="6729523" y="2830948"/>
            <a:ext cx="219047" cy="23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5175444-E196-4726-9A9D-27985F199454}"/>
              </a:ext>
            </a:extLst>
          </p:cNvPr>
          <p:cNvSpPr/>
          <p:nvPr/>
        </p:nvSpPr>
        <p:spPr bwMode="white">
          <a:xfrm>
            <a:off x="10491428" y="2830948"/>
            <a:ext cx="219047" cy="23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4AFF0B9-43D4-1DA2-4AED-FE9F1494CB5E}"/>
              </a:ext>
            </a:extLst>
          </p:cNvPr>
          <p:cNvSpPr/>
          <p:nvPr/>
        </p:nvSpPr>
        <p:spPr bwMode="white">
          <a:xfrm>
            <a:off x="1834285" y="3593592"/>
            <a:ext cx="295238" cy="339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97E3F46-6196-2B07-703F-2F57108DE731}"/>
              </a:ext>
            </a:extLst>
          </p:cNvPr>
          <p:cNvSpPr/>
          <p:nvPr/>
        </p:nvSpPr>
        <p:spPr bwMode="white">
          <a:xfrm>
            <a:off x="5900952" y="3564994"/>
            <a:ext cx="352380" cy="44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E293D0B-69C1-A59B-D707-F5132BED3394}"/>
              </a:ext>
            </a:extLst>
          </p:cNvPr>
          <p:cNvSpPr/>
          <p:nvPr/>
        </p:nvSpPr>
        <p:spPr bwMode="white">
          <a:xfrm>
            <a:off x="9672380" y="3574527"/>
            <a:ext cx="323809" cy="276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555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48F4C0-D8BF-162F-8931-B0F7A1BF01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8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12D20C-019A-CB61-C44B-64FC62697143}"/>
              </a:ext>
            </a:extLst>
          </p:cNvPr>
          <p:cNvSpPr/>
          <p:nvPr/>
        </p:nvSpPr>
        <p:spPr bwMode="white">
          <a:xfrm>
            <a:off x="2710476" y="2193151"/>
            <a:ext cx="371428" cy="238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578484-BFD5-48EE-7C6B-31D39C0920C2}"/>
              </a:ext>
            </a:extLst>
          </p:cNvPr>
          <p:cNvSpPr/>
          <p:nvPr/>
        </p:nvSpPr>
        <p:spPr bwMode="white">
          <a:xfrm>
            <a:off x="6462857" y="2183610"/>
            <a:ext cx="380952" cy="238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575BAE-C647-CA9B-772C-924EEF5EFC49}"/>
              </a:ext>
            </a:extLst>
          </p:cNvPr>
          <p:cNvSpPr/>
          <p:nvPr/>
        </p:nvSpPr>
        <p:spPr bwMode="white">
          <a:xfrm>
            <a:off x="10205714" y="2183610"/>
            <a:ext cx="390476" cy="248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61130A-9960-8915-18C8-B2F965EB05DB}"/>
              </a:ext>
            </a:extLst>
          </p:cNvPr>
          <p:cNvSpPr/>
          <p:nvPr/>
        </p:nvSpPr>
        <p:spPr bwMode="white">
          <a:xfrm>
            <a:off x="2862857" y="2965910"/>
            <a:ext cx="219047" cy="238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711CDD-902B-C26C-6310-7E6F538E269A}"/>
              </a:ext>
            </a:extLst>
          </p:cNvPr>
          <p:cNvSpPr/>
          <p:nvPr/>
        </p:nvSpPr>
        <p:spPr bwMode="white">
          <a:xfrm>
            <a:off x="6624761" y="2956370"/>
            <a:ext cx="209523" cy="248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B800561-929A-A577-C83A-1F78F0D7D4D0}"/>
              </a:ext>
            </a:extLst>
          </p:cNvPr>
          <p:cNvSpPr/>
          <p:nvPr/>
        </p:nvSpPr>
        <p:spPr bwMode="white">
          <a:xfrm>
            <a:off x="10377142" y="2965910"/>
            <a:ext cx="209523" cy="238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9BBDE72-C39E-898E-0393-258F36105C7E}"/>
              </a:ext>
            </a:extLst>
          </p:cNvPr>
          <p:cNvSpPr/>
          <p:nvPr/>
        </p:nvSpPr>
        <p:spPr bwMode="white">
          <a:xfrm>
            <a:off x="2862857" y="3729130"/>
            <a:ext cx="219047" cy="238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2BF4C75-2113-D95A-FD91-1020F585EC89}"/>
              </a:ext>
            </a:extLst>
          </p:cNvPr>
          <p:cNvSpPr/>
          <p:nvPr/>
        </p:nvSpPr>
        <p:spPr bwMode="white">
          <a:xfrm>
            <a:off x="6624761" y="3729130"/>
            <a:ext cx="219047" cy="238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3BCEBBD-9E4E-3B75-4FD3-A1546D4DE5C8}"/>
              </a:ext>
            </a:extLst>
          </p:cNvPr>
          <p:cNvSpPr/>
          <p:nvPr/>
        </p:nvSpPr>
        <p:spPr bwMode="white">
          <a:xfrm>
            <a:off x="10377142" y="3729130"/>
            <a:ext cx="219047" cy="238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783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4BF21A-11DF-8893-C7FE-BE8198197B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1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2B4C93-F42E-0A96-4CC2-E16999257484}"/>
              </a:ext>
            </a:extLst>
          </p:cNvPr>
          <p:cNvSpPr/>
          <p:nvPr/>
        </p:nvSpPr>
        <p:spPr bwMode="white">
          <a:xfrm>
            <a:off x="2862857" y="1659412"/>
            <a:ext cx="190476" cy="21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9BACDC-8A8D-1004-5830-2B71C910D916}"/>
              </a:ext>
            </a:extLst>
          </p:cNvPr>
          <p:cNvSpPr/>
          <p:nvPr/>
        </p:nvSpPr>
        <p:spPr bwMode="white">
          <a:xfrm>
            <a:off x="5939047" y="1649864"/>
            <a:ext cx="190476" cy="21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C59A80-AA5F-341E-D537-A2D724E90715}"/>
              </a:ext>
            </a:extLst>
          </p:cNvPr>
          <p:cNvSpPr/>
          <p:nvPr/>
        </p:nvSpPr>
        <p:spPr bwMode="white">
          <a:xfrm>
            <a:off x="9005714" y="1649864"/>
            <a:ext cx="200000" cy="20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D0F223-AE55-444C-BE86-C2291AE04C59}"/>
              </a:ext>
            </a:extLst>
          </p:cNvPr>
          <p:cNvSpPr/>
          <p:nvPr/>
        </p:nvSpPr>
        <p:spPr bwMode="white">
          <a:xfrm>
            <a:off x="2862857" y="2184518"/>
            <a:ext cx="200000" cy="20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EA0715A-DD7F-30D4-1155-893AF3720CEC}"/>
              </a:ext>
            </a:extLst>
          </p:cNvPr>
          <p:cNvSpPr/>
          <p:nvPr/>
        </p:nvSpPr>
        <p:spPr bwMode="white">
          <a:xfrm>
            <a:off x="5939047" y="2184518"/>
            <a:ext cx="190476" cy="20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83CEC57-B810-B23D-75BB-5F5B961AFEC2}"/>
              </a:ext>
            </a:extLst>
          </p:cNvPr>
          <p:cNvSpPr/>
          <p:nvPr/>
        </p:nvSpPr>
        <p:spPr bwMode="white">
          <a:xfrm>
            <a:off x="9005714" y="2184518"/>
            <a:ext cx="200000" cy="21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4AEFF0A-AFCC-EF68-9882-A721563B7F70}"/>
              </a:ext>
            </a:extLst>
          </p:cNvPr>
          <p:cNvSpPr/>
          <p:nvPr/>
        </p:nvSpPr>
        <p:spPr bwMode="white">
          <a:xfrm>
            <a:off x="2862857" y="2728720"/>
            <a:ext cx="200000" cy="190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EF7EB7D-63FB-11E6-0DA9-ED6400944A25}"/>
              </a:ext>
            </a:extLst>
          </p:cNvPr>
          <p:cNvSpPr/>
          <p:nvPr/>
        </p:nvSpPr>
        <p:spPr bwMode="white">
          <a:xfrm>
            <a:off x="5929523" y="2719172"/>
            <a:ext cx="200000" cy="20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517111E-DF41-DF45-F995-586DCE99D768}"/>
              </a:ext>
            </a:extLst>
          </p:cNvPr>
          <p:cNvSpPr/>
          <p:nvPr/>
        </p:nvSpPr>
        <p:spPr bwMode="white">
          <a:xfrm>
            <a:off x="9005714" y="2719172"/>
            <a:ext cx="200000" cy="20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68F3A60-877E-94D1-6F25-CC37B22D577A}"/>
              </a:ext>
            </a:extLst>
          </p:cNvPr>
          <p:cNvSpPr/>
          <p:nvPr/>
        </p:nvSpPr>
        <p:spPr bwMode="white">
          <a:xfrm>
            <a:off x="2862857" y="3253826"/>
            <a:ext cx="200000" cy="21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D0E4AB6-F34F-1CE0-FEE3-2062EC436CBC}"/>
              </a:ext>
            </a:extLst>
          </p:cNvPr>
          <p:cNvSpPr/>
          <p:nvPr/>
        </p:nvSpPr>
        <p:spPr bwMode="white">
          <a:xfrm>
            <a:off x="5920000" y="3244279"/>
            <a:ext cx="200000" cy="21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0A8B407-4F6F-7C63-8660-248CF7721A26}"/>
              </a:ext>
            </a:extLst>
          </p:cNvPr>
          <p:cNvSpPr/>
          <p:nvPr/>
        </p:nvSpPr>
        <p:spPr bwMode="white">
          <a:xfrm>
            <a:off x="9005714" y="3253826"/>
            <a:ext cx="200000" cy="20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033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450973-4D97-5B1B-21AE-F382D575B9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10800000" cy="2985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4777BC-785B-74D6-2429-CD4A44DE334C}"/>
              </a:ext>
            </a:extLst>
          </p:cNvPr>
          <p:cNvSpPr/>
          <p:nvPr/>
        </p:nvSpPr>
        <p:spPr bwMode="white">
          <a:xfrm>
            <a:off x="2386666" y="3369396"/>
            <a:ext cx="380952" cy="24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31D2A1-7F3D-63FC-D377-B96DC9383576}"/>
              </a:ext>
            </a:extLst>
          </p:cNvPr>
          <p:cNvSpPr/>
          <p:nvPr/>
        </p:nvSpPr>
        <p:spPr bwMode="white">
          <a:xfrm>
            <a:off x="2920000" y="3369397"/>
            <a:ext cx="323809" cy="267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50944D-C6C2-BB12-870B-1AA46D663CE4}"/>
              </a:ext>
            </a:extLst>
          </p:cNvPr>
          <p:cNvSpPr/>
          <p:nvPr/>
        </p:nvSpPr>
        <p:spPr bwMode="white">
          <a:xfrm>
            <a:off x="3472380" y="3378933"/>
            <a:ext cx="219047" cy="23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51BA2B9-551F-60BD-B763-054AC480D2D8}"/>
              </a:ext>
            </a:extLst>
          </p:cNvPr>
          <p:cNvSpPr/>
          <p:nvPr/>
        </p:nvSpPr>
        <p:spPr bwMode="white">
          <a:xfrm>
            <a:off x="4320000" y="3378933"/>
            <a:ext cx="219047" cy="23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0B7AEA7-AB30-A614-B827-7A5F25CE6D80}"/>
              </a:ext>
            </a:extLst>
          </p:cNvPr>
          <p:cNvSpPr/>
          <p:nvPr/>
        </p:nvSpPr>
        <p:spPr bwMode="white">
          <a:xfrm>
            <a:off x="5024761" y="3340783"/>
            <a:ext cx="361904" cy="295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AA23AEB5-55C4-BF5F-B97E-97BD965906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872" y="3923286"/>
            <a:ext cx="10800000" cy="2395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7676593-5A2F-B6BA-97DD-7D5354FA73B3}"/>
              </a:ext>
            </a:extLst>
          </p:cNvPr>
          <p:cNvSpPr/>
          <p:nvPr/>
        </p:nvSpPr>
        <p:spPr bwMode="white">
          <a:xfrm>
            <a:off x="5641204" y="5545549"/>
            <a:ext cx="396000" cy="23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3CFBD2A-B40E-DD54-6190-90953953A66D}"/>
              </a:ext>
            </a:extLst>
          </p:cNvPr>
          <p:cNvSpPr/>
          <p:nvPr/>
        </p:nvSpPr>
        <p:spPr bwMode="white">
          <a:xfrm>
            <a:off x="6217029" y="5545549"/>
            <a:ext cx="262666" cy="26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A2C586F-BEC3-A182-D5FC-1894A5C3BD3C}"/>
              </a:ext>
            </a:extLst>
          </p:cNvPr>
          <p:cNvSpPr/>
          <p:nvPr/>
        </p:nvSpPr>
        <p:spPr bwMode="white">
          <a:xfrm>
            <a:off x="6726919" y="5545549"/>
            <a:ext cx="219047" cy="23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1BF934E-C78F-3C9B-064E-401CE3E2804B}"/>
              </a:ext>
            </a:extLst>
          </p:cNvPr>
          <p:cNvSpPr/>
          <p:nvPr/>
        </p:nvSpPr>
        <p:spPr bwMode="white">
          <a:xfrm>
            <a:off x="7584062" y="5545549"/>
            <a:ext cx="219047" cy="23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D2D3927-3250-A929-959D-0C9C0F289422}"/>
              </a:ext>
            </a:extLst>
          </p:cNvPr>
          <p:cNvSpPr/>
          <p:nvPr/>
        </p:nvSpPr>
        <p:spPr bwMode="white">
          <a:xfrm>
            <a:off x="8279300" y="5507378"/>
            <a:ext cx="371428" cy="305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857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2023-07-25T14:56:19Z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