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C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54846-7D96-4C56-9A55-F3D49F8865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59452"/>
          <a:stretch/>
        </p:blipFill>
        <p:spPr>
          <a:xfrm>
            <a:off x="3719736" y="2420888"/>
            <a:ext cx="451190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FE54846-7D96-4C56-9A55-F3D49F8865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7" t="56087" r="33325" b="15869"/>
          <a:stretch/>
        </p:blipFill>
        <p:spPr>
          <a:xfrm>
            <a:off x="4295800" y="3573016"/>
            <a:ext cx="360040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FCD77-C51E-8135-AF40-D67022FC6A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5CBF5-4D8E-EFE7-5FC4-155F18289460}"/>
              </a:ext>
            </a:extLst>
          </p:cNvPr>
          <p:cNvSpPr/>
          <p:nvPr/>
        </p:nvSpPr>
        <p:spPr bwMode="white">
          <a:xfrm>
            <a:off x="3177142" y="2899531"/>
            <a:ext cx="200000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0B95B-E049-1D74-7878-5DF914200E86}"/>
              </a:ext>
            </a:extLst>
          </p:cNvPr>
          <p:cNvSpPr/>
          <p:nvPr/>
        </p:nvSpPr>
        <p:spPr bwMode="white">
          <a:xfrm>
            <a:off x="4120000" y="2899531"/>
            <a:ext cx="200000" cy="20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57E4E3-57B0-0858-4934-E46D9DD4AB26}"/>
              </a:ext>
            </a:extLst>
          </p:cNvPr>
          <p:cNvSpPr/>
          <p:nvPr/>
        </p:nvSpPr>
        <p:spPr bwMode="white">
          <a:xfrm>
            <a:off x="7415238" y="2985411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D89643-63DF-37F4-01C0-10D9A026B5F4}"/>
              </a:ext>
            </a:extLst>
          </p:cNvPr>
          <p:cNvSpPr/>
          <p:nvPr/>
        </p:nvSpPr>
        <p:spPr bwMode="white">
          <a:xfrm>
            <a:off x="8958095" y="2994953"/>
            <a:ext cx="219047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F6D2EF-5546-7D0D-6F5D-F4088C406E12}"/>
              </a:ext>
            </a:extLst>
          </p:cNvPr>
          <p:cNvSpPr/>
          <p:nvPr/>
        </p:nvSpPr>
        <p:spPr bwMode="white">
          <a:xfrm>
            <a:off x="3148571" y="3405269"/>
            <a:ext cx="2438095" cy="2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9CF6B0-59AD-0872-05DD-994FADE8BF6C}"/>
              </a:ext>
            </a:extLst>
          </p:cNvPr>
          <p:cNvSpPr/>
          <p:nvPr/>
        </p:nvSpPr>
        <p:spPr bwMode="white">
          <a:xfrm>
            <a:off x="8777142" y="3577030"/>
            <a:ext cx="1247619" cy="2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09B6B2-8D78-12D9-9CBB-8A79D67072E2}"/>
              </a:ext>
            </a:extLst>
          </p:cNvPr>
          <p:cNvSpPr/>
          <p:nvPr/>
        </p:nvSpPr>
        <p:spPr bwMode="white">
          <a:xfrm>
            <a:off x="2977142" y="4140021"/>
            <a:ext cx="219047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6540F5-6442-BDC5-2F49-9881A1DE20FB}"/>
              </a:ext>
            </a:extLst>
          </p:cNvPr>
          <p:cNvSpPr/>
          <p:nvPr/>
        </p:nvSpPr>
        <p:spPr bwMode="white">
          <a:xfrm>
            <a:off x="3834285" y="4130479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A7939F-8FFA-D5A1-AA28-9729A9CC5245}"/>
              </a:ext>
            </a:extLst>
          </p:cNvPr>
          <p:cNvSpPr/>
          <p:nvPr/>
        </p:nvSpPr>
        <p:spPr bwMode="white">
          <a:xfrm>
            <a:off x="4615238" y="4130479"/>
            <a:ext cx="38095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42BACC-4203-EBB0-08AF-B903896233EA}"/>
              </a:ext>
            </a:extLst>
          </p:cNvPr>
          <p:cNvSpPr/>
          <p:nvPr/>
        </p:nvSpPr>
        <p:spPr bwMode="white">
          <a:xfrm>
            <a:off x="8615238" y="4311782"/>
            <a:ext cx="209523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13C3E0-6FC3-29A5-5BF9-0190B1C1CEB1}"/>
              </a:ext>
            </a:extLst>
          </p:cNvPr>
          <p:cNvSpPr/>
          <p:nvPr/>
        </p:nvSpPr>
        <p:spPr bwMode="white">
          <a:xfrm>
            <a:off x="9462857" y="4311782"/>
            <a:ext cx="22857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C5921B-9096-DAF5-94AB-922552BD74A1}"/>
              </a:ext>
            </a:extLst>
          </p:cNvPr>
          <p:cNvSpPr/>
          <p:nvPr/>
        </p:nvSpPr>
        <p:spPr bwMode="white">
          <a:xfrm>
            <a:off x="10320000" y="4311782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8A05927-D934-962A-AB3C-0CC4CFD6D306}"/>
              </a:ext>
            </a:extLst>
          </p:cNvPr>
          <p:cNvSpPr/>
          <p:nvPr/>
        </p:nvSpPr>
        <p:spPr bwMode="white">
          <a:xfrm>
            <a:off x="2977142" y="4922485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F60A7E-CB98-4987-0187-4C16165E9BB7}"/>
              </a:ext>
            </a:extLst>
          </p:cNvPr>
          <p:cNvSpPr/>
          <p:nvPr/>
        </p:nvSpPr>
        <p:spPr bwMode="white">
          <a:xfrm>
            <a:off x="3834285" y="4922485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DAC6DD-6C1A-EAA2-EED5-EEF487BFDF73}"/>
              </a:ext>
            </a:extLst>
          </p:cNvPr>
          <p:cNvSpPr/>
          <p:nvPr/>
        </p:nvSpPr>
        <p:spPr bwMode="white">
          <a:xfrm>
            <a:off x="4615238" y="4922485"/>
            <a:ext cx="371428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8B7B29-9298-4F64-A51B-B6132F0F4820}"/>
              </a:ext>
            </a:extLst>
          </p:cNvPr>
          <p:cNvSpPr/>
          <p:nvPr/>
        </p:nvSpPr>
        <p:spPr bwMode="white">
          <a:xfrm>
            <a:off x="8605714" y="5094245"/>
            <a:ext cx="228572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C2E2E0-9AB2-70D0-7CDD-155E1C9906C2}"/>
              </a:ext>
            </a:extLst>
          </p:cNvPr>
          <p:cNvSpPr/>
          <p:nvPr/>
        </p:nvSpPr>
        <p:spPr bwMode="white">
          <a:xfrm>
            <a:off x="9462857" y="5094245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7CB3D02-1D07-9A7F-7E8E-56A8B615A5A1}"/>
              </a:ext>
            </a:extLst>
          </p:cNvPr>
          <p:cNvSpPr/>
          <p:nvPr/>
        </p:nvSpPr>
        <p:spPr bwMode="white">
          <a:xfrm>
            <a:off x="10320000" y="5094245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4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99889-6FA5-CBE1-20E5-0CC125D29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34162"/>
            <a:ext cx="9073008" cy="173669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75520" y="2492896"/>
            <a:ext cx="1584176" cy="720080"/>
          </a:xfrm>
          <a:prstGeom prst="line">
            <a:avLst/>
          </a:prstGeom>
          <a:ln w="15875">
            <a:solidFill>
              <a:srgbClr val="F0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91744" y="2492896"/>
            <a:ext cx="4032448" cy="648072"/>
          </a:xfrm>
          <a:prstGeom prst="line">
            <a:avLst/>
          </a:prstGeom>
          <a:ln w="15875">
            <a:solidFill>
              <a:srgbClr val="F0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35960" y="2510730"/>
            <a:ext cx="0" cy="702246"/>
          </a:xfrm>
          <a:prstGeom prst="line">
            <a:avLst/>
          </a:prstGeom>
          <a:ln w="15875">
            <a:solidFill>
              <a:srgbClr val="F0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359696" y="2510730"/>
            <a:ext cx="4320481" cy="702246"/>
          </a:xfrm>
          <a:prstGeom prst="line">
            <a:avLst/>
          </a:prstGeom>
          <a:ln w="15875">
            <a:solidFill>
              <a:srgbClr val="F0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807968" y="2510730"/>
            <a:ext cx="3984261" cy="702246"/>
          </a:xfrm>
          <a:prstGeom prst="line">
            <a:avLst/>
          </a:prstGeom>
          <a:ln w="15875">
            <a:solidFill>
              <a:srgbClr val="F01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3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DF4A5-CCF4-CB5C-F380-75121C8545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89544-7BB7-B12D-7471-42B792160F53}"/>
              </a:ext>
            </a:extLst>
          </p:cNvPr>
          <p:cNvSpPr/>
          <p:nvPr/>
        </p:nvSpPr>
        <p:spPr bwMode="white">
          <a:xfrm>
            <a:off x="4424761" y="1792282"/>
            <a:ext cx="2095238" cy="31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CFF2EF-567D-5FE4-6EF0-86E596E4680B}"/>
              </a:ext>
            </a:extLst>
          </p:cNvPr>
          <p:cNvSpPr/>
          <p:nvPr/>
        </p:nvSpPr>
        <p:spPr bwMode="white">
          <a:xfrm>
            <a:off x="7662857" y="1839973"/>
            <a:ext cx="219047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E48C4-4898-40CB-8D67-73A800053F4A}"/>
              </a:ext>
            </a:extLst>
          </p:cNvPr>
          <p:cNvSpPr/>
          <p:nvPr/>
        </p:nvSpPr>
        <p:spPr bwMode="white">
          <a:xfrm>
            <a:off x="9215238" y="1839973"/>
            <a:ext cx="209523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D12E57-A12B-CDD8-414C-1AE9CB44200B}"/>
              </a:ext>
            </a:extLst>
          </p:cNvPr>
          <p:cNvSpPr/>
          <p:nvPr/>
        </p:nvSpPr>
        <p:spPr bwMode="white">
          <a:xfrm>
            <a:off x="2567619" y="2459954"/>
            <a:ext cx="371428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333DD2-E4A5-11A8-B1D1-394497DF6BC3}"/>
              </a:ext>
            </a:extLst>
          </p:cNvPr>
          <p:cNvSpPr/>
          <p:nvPr/>
        </p:nvSpPr>
        <p:spPr bwMode="white">
          <a:xfrm>
            <a:off x="3834285" y="3060858"/>
            <a:ext cx="723809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DE9AFD-16FC-4BE6-F32E-159BCD82BE33}"/>
              </a:ext>
            </a:extLst>
          </p:cNvPr>
          <p:cNvSpPr/>
          <p:nvPr/>
        </p:nvSpPr>
        <p:spPr bwMode="white">
          <a:xfrm>
            <a:off x="7320000" y="3070397"/>
            <a:ext cx="733332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6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6971E-1DBB-CA34-E095-39321850D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38005-7C07-8942-89F8-4FBCEFA7EFFC}"/>
              </a:ext>
            </a:extLst>
          </p:cNvPr>
          <p:cNvSpPr/>
          <p:nvPr/>
        </p:nvSpPr>
        <p:spPr bwMode="white">
          <a:xfrm>
            <a:off x="2024761" y="2487403"/>
            <a:ext cx="3219047" cy="4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76278-717C-754F-52DF-559A9BBEE4EF}"/>
              </a:ext>
            </a:extLst>
          </p:cNvPr>
          <p:cNvSpPr/>
          <p:nvPr/>
        </p:nvSpPr>
        <p:spPr bwMode="white">
          <a:xfrm>
            <a:off x="7577142" y="2496934"/>
            <a:ext cx="2695322" cy="4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C651B4-D58D-48F0-0A11-64B57DA2561F}"/>
              </a:ext>
            </a:extLst>
          </p:cNvPr>
          <p:cNvSpPr/>
          <p:nvPr/>
        </p:nvSpPr>
        <p:spPr bwMode="white">
          <a:xfrm>
            <a:off x="3405714" y="3249870"/>
            <a:ext cx="2942857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3AE842-7E56-2159-487E-FB26FD405189}"/>
              </a:ext>
            </a:extLst>
          </p:cNvPr>
          <p:cNvSpPr/>
          <p:nvPr/>
        </p:nvSpPr>
        <p:spPr bwMode="white">
          <a:xfrm>
            <a:off x="8948571" y="3249870"/>
            <a:ext cx="1933333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451D9D-A019-D158-AC59-EF2071C0F407}"/>
              </a:ext>
            </a:extLst>
          </p:cNvPr>
          <p:cNvSpPr/>
          <p:nvPr/>
        </p:nvSpPr>
        <p:spPr bwMode="white">
          <a:xfrm>
            <a:off x="3405714" y="397421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75CCFB-B329-F47E-CFEE-DA6A4781B976}"/>
              </a:ext>
            </a:extLst>
          </p:cNvPr>
          <p:cNvSpPr/>
          <p:nvPr/>
        </p:nvSpPr>
        <p:spPr bwMode="white">
          <a:xfrm>
            <a:off x="4262857" y="3974214"/>
            <a:ext cx="209523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29D39B-B9EB-DC8B-E33C-81DB32339268}"/>
              </a:ext>
            </a:extLst>
          </p:cNvPr>
          <p:cNvSpPr/>
          <p:nvPr/>
        </p:nvSpPr>
        <p:spPr bwMode="white">
          <a:xfrm>
            <a:off x="5043809" y="3974214"/>
            <a:ext cx="37142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24ED66-2E5A-E684-93D5-026C09FFFA50}"/>
              </a:ext>
            </a:extLst>
          </p:cNvPr>
          <p:cNvSpPr/>
          <p:nvPr/>
        </p:nvSpPr>
        <p:spPr bwMode="white">
          <a:xfrm>
            <a:off x="8948571" y="397421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2C44BA-E110-8C21-9FE6-0ADCD8092D3D}"/>
              </a:ext>
            </a:extLst>
          </p:cNvPr>
          <p:cNvSpPr/>
          <p:nvPr/>
        </p:nvSpPr>
        <p:spPr bwMode="white">
          <a:xfrm>
            <a:off x="9796190" y="397421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10FF90-A53C-57DC-D0DA-12EDF93B8485}"/>
              </a:ext>
            </a:extLst>
          </p:cNvPr>
          <p:cNvSpPr/>
          <p:nvPr/>
        </p:nvSpPr>
        <p:spPr bwMode="white">
          <a:xfrm>
            <a:off x="10586666" y="3974214"/>
            <a:ext cx="37142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119E10-F6EB-F478-A323-962354023096}"/>
              </a:ext>
            </a:extLst>
          </p:cNvPr>
          <p:cNvSpPr/>
          <p:nvPr/>
        </p:nvSpPr>
        <p:spPr bwMode="white">
          <a:xfrm>
            <a:off x="3405714" y="476527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A52789-234F-5421-9BCD-758ABD609410}"/>
              </a:ext>
            </a:extLst>
          </p:cNvPr>
          <p:cNvSpPr/>
          <p:nvPr/>
        </p:nvSpPr>
        <p:spPr bwMode="white">
          <a:xfrm>
            <a:off x="4253333" y="4765274"/>
            <a:ext cx="228571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8908738-408A-AE2B-5E43-0655E5A10C70}"/>
              </a:ext>
            </a:extLst>
          </p:cNvPr>
          <p:cNvSpPr/>
          <p:nvPr/>
        </p:nvSpPr>
        <p:spPr bwMode="white">
          <a:xfrm>
            <a:off x="5043809" y="4765274"/>
            <a:ext cx="37142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041842-CBC8-AFB8-1E90-F931B2E805C8}"/>
              </a:ext>
            </a:extLst>
          </p:cNvPr>
          <p:cNvSpPr/>
          <p:nvPr/>
        </p:nvSpPr>
        <p:spPr bwMode="white">
          <a:xfrm>
            <a:off x="8948571" y="476527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BE0204F-29E4-7D51-E3ED-EE573A86291C}"/>
              </a:ext>
            </a:extLst>
          </p:cNvPr>
          <p:cNvSpPr/>
          <p:nvPr/>
        </p:nvSpPr>
        <p:spPr bwMode="white">
          <a:xfrm>
            <a:off x="9805714" y="4765274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B9787D4-4457-1D65-FF60-A2CEEF73A1FA}"/>
              </a:ext>
            </a:extLst>
          </p:cNvPr>
          <p:cNvSpPr/>
          <p:nvPr/>
        </p:nvSpPr>
        <p:spPr bwMode="white">
          <a:xfrm>
            <a:off x="10586666" y="4765274"/>
            <a:ext cx="371428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50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2023-07-25T13:50:34Z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