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41889-112E-7C41-749C-84578A666C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6601"/>
          <a:stretch/>
        </p:blipFill>
        <p:spPr>
          <a:xfrm>
            <a:off x="4524124" y="3172607"/>
            <a:ext cx="3732116" cy="608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214F7-169D-C77A-C5EA-BD1575E53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76533-00B5-DDD1-4B9C-531DE1C2E426}"/>
              </a:ext>
            </a:extLst>
          </p:cNvPr>
          <p:cNvSpPr/>
          <p:nvPr/>
        </p:nvSpPr>
        <p:spPr bwMode="white">
          <a:xfrm>
            <a:off x="6139047" y="1907761"/>
            <a:ext cx="714285" cy="31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CD2F26-5272-51CE-3B91-EA98B1E5080D}"/>
              </a:ext>
            </a:extLst>
          </p:cNvPr>
          <p:cNvSpPr/>
          <p:nvPr/>
        </p:nvSpPr>
        <p:spPr bwMode="white">
          <a:xfrm>
            <a:off x="4110476" y="2671647"/>
            <a:ext cx="352380" cy="3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15C41-5E25-E51A-D257-39A3E3F9CE09}"/>
              </a:ext>
            </a:extLst>
          </p:cNvPr>
          <p:cNvSpPr/>
          <p:nvPr/>
        </p:nvSpPr>
        <p:spPr bwMode="white">
          <a:xfrm>
            <a:off x="7520000" y="3464180"/>
            <a:ext cx="1200000" cy="3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0A677E-CC2F-CAE1-3235-3BD2AB6F01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12887"/>
            <a:ext cx="10800000" cy="1512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5FCD53-916D-DFED-2F5E-C1834D56C84C}"/>
              </a:ext>
            </a:extLst>
          </p:cNvPr>
          <p:cNvSpPr/>
          <p:nvPr/>
        </p:nvSpPr>
        <p:spPr bwMode="white">
          <a:xfrm>
            <a:off x="3138130" y="4200005"/>
            <a:ext cx="542857" cy="2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2DC8CF-F0EA-59EE-33AB-AC529C4A7463}"/>
              </a:ext>
            </a:extLst>
          </p:cNvPr>
          <p:cNvSpPr/>
          <p:nvPr/>
        </p:nvSpPr>
        <p:spPr bwMode="white">
          <a:xfrm>
            <a:off x="7128606" y="4200005"/>
            <a:ext cx="219047" cy="2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C437A5-9438-BD02-96ED-491E34F86E6E}"/>
              </a:ext>
            </a:extLst>
          </p:cNvPr>
          <p:cNvSpPr/>
          <p:nvPr/>
        </p:nvSpPr>
        <p:spPr bwMode="white">
          <a:xfrm>
            <a:off x="7642892" y="4956083"/>
            <a:ext cx="219047" cy="2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5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9ABD1-9B95-2793-3005-8F280F8F7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55292-5FA0-BDB8-734E-27230505E66B}"/>
              </a:ext>
            </a:extLst>
          </p:cNvPr>
          <p:cNvSpPr/>
          <p:nvPr/>
        </p:nvSpPr>
        <p:spPr bwMode="white">
          <a:xfrm>
            <a:off x="2539047" y="4112552"/>
            <a:ext cx="323809" cy="1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B4D5B-3FA8-9677-DCB8-640816BCE06D}"/>
              </a:ext>
            </a:extLst>
          </p:cNvPr>
          <p:cNvSpPr/>
          <p:nvPr/>
        </p:nvSpPr>
        <p:spPr bwMode="white">
          <a:xfrm>
            <a:off x="5081904" y="4112552"/>
            <a:ext cx="485714" cy="1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D3275A-A015-881D-ED55-1BD163707EAB}"/>
              </a:ext>
            </a:extLst>
          </p:cNvPr>
          <p:cNvSpPr/>
          <p:nvPr/>
        </p:nvSpPr>
        <p:spPr bwMode="white">
          <a:xfrm>
            <a:off x="8481904" y="4112552"/>
            <a:ext cx="485714" cy="1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20DDE6-7BAA-EA31-B82B-E84E7070C20A}"/>
              </a:ext>
            </a:extLst>
          </p:cNvPr>
          <p:cNvSpPr/>
          <p:nvPr/>
        </p:nvSpPr>
        <p:spPr bwMode="white">
          <a:xfrm>
            <a:off x="10853333" y="4112552"/>
            <a:ext cx="323809" cy="1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0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E7E6B-366E-CB4A-3742-EE4D0CA50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A8D07-381A-28A5-0F5E-E2D5E22DE0D0}"/>
              </a:ext>
            </a:extLst>
          </p:cNvPr>
          <p:cNvSpPr/>
          <p:nvPr/>
        </p:nvSpPr>
        <p:spPr bwMode="white">
          <a:xfrm>
            <a:off x="1272380" y="1987670"/>
            <a:ext cx="2000000" cy="30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4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F53A8-37E1-539C-25AC-D6BB39807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C1625-1472-1843-F1E6-06D91CC27C93}"/>
              </a:ext>
            </a:extLst>
          </p:cNvPr>
          <p:cNvSpPr/>
          <p:nvPr/>
        </p:nvSpPr>
        <p:spPr bwMode="white">
          <a:xfrm>
            <a:off x="1272380" y="2106547"/>
            <a:ext cx="1571428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363C0-BDBA-F5B5-7894-3D240A93FE18}"/>
              </a:ext>
            </a:extLst>
          </p:cNvPr>
          <p:cNvSpPr/>
          <p:nvPr/>
        </p:nvSpPr>
        <p:spPr bwMode="white">
          <a:xfrm>
            <a:off x="1272380" y="2831131"/>
            <a:ext cx="971428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C4DF6C-6D50-D041-2844-11A4C80CFB34}"/>
              </a:ext>
            </a:extLst>
          </p:cNvPr>
          <p:cNvSpPr/>
          <p:nvPr/>
        </p:nvSpPr>
        <p:spPr bwMode="white">
          <a:xfrm>
            <a:off x="2500952" y="2812063"/>
            <a:ext cx="2000000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1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1B6DF-2E40-C715-C4E4-377E8E71C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BB4E0-2D5A-39E3-2118-46C5987CDFA0}"/>
              </a:ext>
            </a:extLst>
          </p:cNvPr>
          <p:cNvSpPr/>
          <p:nvPr/>
        </p:nvSpPr>
        <p:spPr bwMode="white">
          <a:xfrm>
            <a:off x="1272380" y="2042067"/>
            <a:ext cx="2447619" cy="3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648F5B-0377-E124-077E-F8F0C2CC87B3}"/>
              </a:ext>
            </a:extLst>
          </p:cNvPr>
          <p:cNvSpPr/>
          <p:nvPr/>
        </p:nvSpPr>
        <p:spPr bwMode="white">
          <a:xfrm>
            <a:off x="1291428" y="2758630"/>
            <a:ext cx="2000000" cy="2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84A8B-4436-6BD9-59B4-79AC97DE428E}"/>
              </a:ext>
            </a:extLst>
          </p:cNvPr>
          <p:cNvSpPr/>
          <p:nvPr/>
        </p:nvSpPr>
        <p:spPr bwMode="white">
          <a:xfrm>
            <a:off x="1281904" y="3475194"/>
            <a:ext cx="2590476" cy="3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5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