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45" r:id="rId3"/>
    <p:sldId id="344" r:id="rId4"/>
    <p:sldId id="342" r:id="rId5"/>
    <p:sldId id="340" r:id="rId6"/>
    <p:sldId id="338" r:id="rId7"/>
    <p:sldId id="336" r:id="rId8"/>
    <p:sldId id="335" r:id="rId9"/>
    <p:sldId id="334" r:id="rId10"/>
    <p:sldId id="333" r:id="rId11"/>
    <p:sldId id="332" r:id="rId12"/>
    <p:sldId id="331" r:id="rId13"/>
    <p:sldId id="329" r:id="rId14"/>
    <p:sldId id="328" r:id="rId15"/>
    <p:sldId id="326" r:id="rId16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2C9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323" autoAdjust="0"/>
    <p:restoredTop sz="94660"/>
  </p:normalViewPr>
  <p:slideViewPr>
    <p:cSldViewPr showGuides="1">
      <p:cViewPr varScale="1">
        <p:scale>
          <a:sx n="83" d="100"/>
          <a:sy n="83" d="100"/>
        </p:scale>
        <p:origin x="763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F022646-B71C-2BC6-6475-A415FBBE385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222" b="29667"/>
          <a:stretch/>
        </p:blipFill>
        <p:spPr>
          <a:xfrm>
            <a:off x="3215680" y="2636912"/>
            <a:ext cx="5592024" cy="13768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3575C1F-0C51-5B91-0362-7360ED8438E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388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83832" y="1248446"/>
            <a:ext cx="3240360" cy="1670811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>
            <a:off x="4871864" y="1844824"/>
            <a:ext cx="1800200" cy="816170"/>
          </a:xfrm>
          <a:prstGeom prst="line">
            <a:avLst/>
          </a:prstGeom>
          <a:ln w="15875">
            <a:solidFill>
              <a:srgbClr val="EF2C9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4871864" y="1844824"/>
            <a:ext cx="894582" cy="816170"/>
          </a:xfrm>
          <a:prstGeom prst="line">
            <a:avLst/>
          </a:prstGeom>
          <a:ln w="15875">
            <a:solidFill>
              <a:srgbClr val="EF2C9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>
            <a:off x="5732551" y="1827286"/>
            <a:ext cx="894582" cy="816170"/>
          </a:xfrm>
          <a:prstGeom prst="line">
            <a:avLst/>
          </a:prstGeom>
          <a:ln w="15875">
            <a:solidFill>
              <a:srgbClr val="EF2C9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H="1">
            <a:off x="7399367" y="1844824"/>
            <a:ext cx="8020" cy="798632"/>
          </a:xfrm>
          <a:prstGeom prst="line">
            <a:avLst/>
          </a:prstGeom>
          <a:ln w="15875">
            <a:solidFill>
              <a:srgbClr val="EF2C9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02188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F115605-0E5D-B9C9-28AB-53EFFA7D346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419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EA071C2-6930-0776-DF63-0A2117B55AE3}"/>
              </a:ext>
            </a:extLst>
          </p:cNvPr>
          <p:cNvSpPr/>
          <p:nvPr/>
        </p:nvSpPr>
        <p:spPr bwMode="white">
          <a:xfrm>
            <a:off x="2843809" y="5170117"/>
            <a:ext cx="228571" cy="257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8D811C4-A00D-F28A-3703-6FCDA3C8C754}"/>
              </a:ext>
            </a:extLst>
          </p:cNvPr>
          <p:cNvSpPr/>
          <p:nvPr/>
        </p:nvSpPr>
        <p:spPr bwMode="white">
          <a:xfrm>
            <a:off x="5900952" y="5170117"/>
            <a:ext cx="219047" cy="248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94D4756-4802-169F-AFB0-F845C015742F}"/>
              </a:ext>
            </a:extLst>
          </p:cNvPr>
          <p:cNvSpPr/>
          <p:nvPr/>
        </p:nvSpPr>
        <p:spPr bwMode="white">
          <a:xfrm>
            <a:off x="9148571" y="5170117"/>
            <a:ext cx="190476" cy="248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8859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85FD3A8-B2B6-DDE2-CA63-4B1ACF4FE7D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124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4772D51-9594-C770-1485-A96C41557EBB}"/>
              </a:ext>
            </a:extLst>
          </p:cNvPr>
          <p:cNvSpPr/>
          <p:nvPr/>
        </p:nvSpPr>
        <p:spPr bwMode="white">
          <a:xfrm>
            <a:off x="2396190" y="2697151"/>
            <a:ext cx="228571" cy="247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76D6585-124B-41C8-9716-75C91CBE9FAE}"/>
              </a:ext>
            </a:extLst>
          </p:cNvPr>
          <p:cNvSpPr/>
          <p:nvPr/>
        </p:nvSpPr>
        <p:spPr bwMode="white">
          <a:xfrm>
            <a:off x="2939047" y="2687620"/>
            <a:ext cx="304761" cy="247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9E061FB-AD3F-2855-142B-3834B116F4BE}"/>
              </a:ext>
            </a:extLst>
          </p:cNvPr>
          <p:cNvSpPr/>
          <p:nvPr/>
        </p:nvSpPr>
        <p:spPr bwMode="white">
          <a:xfrm>
            <a:off x="3567619" y="2697151"/>
            <a:ext cx="228571" cy="247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D5826B1-1DA6-98FD-5171-A530FE3F1825}"/>
              </a:ext>
            </a:extLst>
          </p:cNvPr>
          <p:cNvSpPr/>
          <p:nvPr/>
        </p:nvSpPr>
        <p:spPr bwMode="white">
          <a:xfrm>
            <a:off x="4367619" y="2697151"/>
            <a:ext cx="409523" cy="247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0FE4480-1F17-BFB4-9C1B-8BA2C396046E}"/>
              </a:ext>
            </a:extLst>
          </p:cNvPr>
          <p:cNvSpPr/>
          <p:nvPr/>
        </p:nvSpPr>
        <p:spPr bwMode="white">
          <a:xfrm>
            <a:off x="5196190" y="2649495"/>
            <a:ext cx="390476" cy="324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15F8A61-640F-AA83-532D-9267ECC4F7DB}"/>
              </a:ext>
            </a:extLst>
          </p:cNvPr>
          <p:cNvSpPr/>
          <p:nvPr/>
        </p:nvSpPr>
        <p:spPr bwMode="white">
          <a:xfrm>
            <a:off x="2300952" y="4279335"/>
            <a:ext cx="409523" cy="247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2C56AC0-16CD-4701-42C2-485CBCE6D314}"/>
              </a:ext>
            </a:extLst>
          </p:cNvPr>
          <p:cNvSpPr/>
          <p:nvPr/>
        </p:nvSpPr>
        <p:spPr bwMode="white">
          <a:xfrm>
            <a:off x="2963424" y="4279335"/>
            <a:ext cx="288000" cy="247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E516C76-7F9D-9BFF-E90B-90E2E20842AC}"/>
              </a:ext>
            </a:extLst>
          </p:cNvPr>
          <p:cNvSpPr/>
          <p:nvPr/>
        </p:nvSpPr>
        <p:spPr bwMode="white">
          <a:xfrm>
            <a:off x="3567619" y="4279335"/>
            <a:ext cx="228571" cy="247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A79FE72F-E0ED-F5F0-9B30-CB9FFC914018}"/>
              </a:ext>
            </a:extLst>
          </p:cNvPr>
          <p:cNvSpPr/>
          <p:nvPr/>
        </p:nvSpPr>
        <p:spPr bwMode="white">
          <a:xfrm>
            <a:off x="4462857" y="4269804"/>
            <a:ext cx="228571" cy="257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33DB84BD-EAD6-84FE-89A7-3702AD9243C0}"/>
              </a:ext>
            </a:extLst>
          </p:cNvPr>
          <p:cNvSpPr/>
          <p:nvPr/>
        </p:nvSpPr>
        <p:spPr bwMode="white">
          <a:xfrm>
            <a:off x="5196190" y="4231679"/>
            <a:ext cx="380952" cy="324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img_16777215">
            <a:extLst>
              <a:ext uri="{FF2B5EF4-FFF2-40B4-BE49-F238E27FC236}">
                <a16:creationId xmlns:a16="http://schemas.microsoft.com/office/drawing/2014/main" id="{E3243B53-FA0F-7172-6A26-B5F4CB079A7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8800" y="4784490"/>
            <a:ext cx="10800000" cy="15299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1601148C-CE31-532D-7A1C-C1C6774D26E3}"/>
              </a:ext>
            </a:extLst>
          </p:cNvPr>
          <p:cNvSpPr/>
          <p:nvPr/>
        </p:nvSpPr>
        <p:spPr bwMode="white">
          <a:xfrm>
            <a:off x="2346948" y="5855442"/>
            <a:ext cx="409523" cy="248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AFD7AB35-4C56-884D-B340-E8D5A9E59767}"/>
              </a:ext>
            </a:extLst>
          </p:cNvPr>
          <p:cNvSpPr/>
          <p:nvPr/>
        </p:nvSpPr>
        <p:spPr bwMode="white">
          <a:xfrm>
            <a:off x="2977996" y="5847405"/>
            <a:ext cx="288000" cy="2868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A20C8F47-B60C-1759-B7F4-7D92F037C785}"/>
              </a:ext>
            </a:extLst>
          </p:cNvPr>
          <p:cNvSpPr/>
          <p:nvPr/>
        </p:nvSpPr>
        <p:spPr bwMode="white">
          <a:xfrm>
            <a:off x="3613615" y="5855442"/>
            <a:ext cx="228571" cy="248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A05A6FDA-CB37-0122-3C23-1D791807513F}"/>
              </a:ext>
            </a:extLst>
          </p:cNvPr>
          <p:cNvSpPr/>
          <p:nvPr/>
        </p:nvSpPr>
        <p:spPr bwMode="white">
          <a:xfrm>
            <a:off x="4508853" y="5855442"/>
            <a:ext cx="228571" cy="248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D13483DA-08D7-C9CB-7AB7-0ABB7E0D3E40}"/>
              </a:ext>
            </a:extLst>
          </p:cNvPr>
          <p:cNvSpPr/>
          <p:nvPr/>
        </p:nvSpPr>
        <p:spPr bwMode="white">
          <a:xfrm>
            <a:off x="5242186" y="5807631"/>
            <a:ext cx="380952" cy="334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4070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1" grpId="0" animBg="1"/>
      <p:bldP spid="13" grpId="0" animBg="1"/>
      <p:bldP spid="14" grpId="0" animBg="1"/>
      <p:bldP spid="15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72737D2-97DA-C70A-B514-EE3273AF81C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330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C9E149C-01A1-EC77-1D71-5C4215676D86}"/>
              </a:ext>
            </a:extLst>
          </p:cNvPr>
          <p:cNvSpPr/>
          <p:nvPr/>
        </p:nvSpPr>
        <p:spPr bwMode="white">
          <a:xfrm>
            <a:off x="1320000" y="4242491"/>
            <a:ext cx="228571" cy="247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4063396-0295-C120-C0D8-618291C9241E}"/>
              </a:ext>
            </a:extLst>
          </p:cNvPr>
          <p:cNvSpPr/>
          <p:nvPr/>
        </p:nvSpPr>
        <p:spPr bwMode="white">
          <a:xfrm>
            <a:off x="1872380" y="4223421"/>
            <a:ext cx="295238" cy="257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0274729-B7F2-0D2C-8D26-C7945353B457}"/>
              </a:ext>
            </a:extLst>
          </p:cNvPr>
          <p:cNvSpPr/>
          <p:nvPr/>
        </p:nvSpPr>
        <p:spPr bwMode="white">
          <a:xfrm>
            <a:off x="2491428" y="4242491"/>
            <a:ext cx="228571" cy="247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54C9280-E5C8-3CEE-17D5-AE9C7C092CE9}"/>
              </a:ext>
            </a:extLst>
          </p:cNvPr>
          <p:cNvSpPr/>
          <p:nvPr/>
        </p:nvSpPr>
        <p:spPr bwMode="white">
          <a:xfrm>
            <a:off x="3300952" y="4232956"/>
            <a:ext cx="409523" cy="257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F0DC788-951C-0678-1FA5-2ADEDF57E3EA}"/>
              </a:ext>
            </a:extLst>
          </p:cNvPr>
          <p:cNvSpPr/>
          <p:nvPr/>
        </p:nvSpPr>
        <p:spPr bwMode="white">
          <a:xfrm>
            <a:off x="4129523" y="4194816"/>
            <a:ext cx="371428" cy="324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2553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21D4C80-2D93-1D31-47CA-B100A4CCFDE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830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8FB7BA6-087E-5C49-0BFB-CF6F81C77DC7}"/>
              </a:ext>
            </a:extLst>
          </p:cNvPr>
          <p:cNvSpPr/>
          <p:nvPr/>
        </p:nvSpPr>
        <p:spPr bwMode="white">
          <a:xfrm>
            <a:off x="1224761" y="1926641"/>
            <a:ext cx="400000" cy="248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264EECD-6444-2347-30CC-247A74ADD469}"/>
              </a:ext>
            </a:extLst>
          </p:cNvPr>
          <p:cNvSpPr/>
          <p:nvPr/>
        </p:nvSpPr>
        <p:spPr bwMode="white">
          <a:xfrm>
            <a:off x="1863556" y="1926641"/>
            <a:ext cx="288000" cy="263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C056C88-AC1E-6FFC-E699-9AEC832FCC7C}"/>
              </a:ext>
            </a:extLst>
          </p:cNvPr>
          <p:cNvSpPr/>
          <p:nvPr/>
        </p:nvSpPr>
        <p:spPr bwMode="white">
          <a:xfrm>
            <a:off x="2491428" y="1926641"/>
            <a:ext cx="219047" cy="248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118D9EA-A039-B542-AF5D-2EDFCEE088A4}"/>
              </a:ext>
            </a:extLst>
          </p:cNvPr>
          <p:cNvSpPr/>
          <p:nvPr/>
        </p:nvSpPr>
        <p:spPr bwMode="white">
          <a:xfrm>
            <a:off x="3386666" y="1926641"/>
            <a:ext cx="228571" cy="248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555AD47-461F-DBA7-03F1-FB476719789E}"/>
              </a:ext>
            </a:extLst>
          </p:cNvPr>
          <p:cNvSpPr/>
          <p:nvPr/>
        </p:nvSpPr>
        <p:spPr bwMode="white">
          <a:xfrm>
            <a:off x="4120000" y="1878909"/>
            <a:ext cx="380952" cy="334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>
            <a:extLst>
              <a:ext uri="{FF2B5EF4-FFF2-40B4-BE49-F238E27FC236}">
                <a16:creationId xmlns:a16="http://schemas.microsoft.com/office/drawing/2014/main" id="{92E0EB73-FE58-3E70-9AD9-E7B91FFEB2B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25" y="4005064"/>
            <a:ext cx="10800000" cy="17972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20F2FD1-6DEE-DE42-827E-753C37CC85DF}"/>
              </a:ext>
            </a:extLst>
          </p:cNvPr>
          <p:cNvSpPr/>
          <p:nvPr/>
        </p:nvSpPr>
        <p:spPr bwMode="white">
          <a:xfrm>
            <a:off x="4815263" y="5257408"/>
            <a:ext cx="409523" cy="248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2DDBDCCA-8F61-F9F1-E90C-E75938470E50}"/>
              </a:ext>
            </a:extLst>
          </p:cNvPr>
          <p:cNvSpPr/>
          <p:nvPr/>
        </p:nvSpPr>
        <p:spPr bwMode="white">
          <a:xfrm>
            <a:off x="5434310" y="5257408"/>
            <a:ext cx="333333" cy="248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83AED023-C71A-8F12-D89E-775971664A68}"/>
              </a:ext>
            </a:extLst>
          </p:cNvPr>
          <p:cNvSpPr/>
          <p:nvPr/>
        </p:nvSpPr>
        <p:spPr bwMode="white">
          <a:xfrm>
            <a:off x="6081929" y="5257408"/>
            <a:ext cx="219047" cy="248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54E773EF-61DC-0F8C-4D5A-6BF86828F9CE}"/>
              </a:ext>
            </a:extLst>
          </p:cNvPr>
          <p:cNvSpPr/>
          <p:nvPr/>
        </p:nvSpPr>
        <p:spPr bwMode="white">
          <a:xfrm>
            <a:off x="6977167" y="5257408"/>
            <a:ext cx="219047" cy="248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5CEE8DAE-1BFE-0BB6-5EAD-1DB91685A6C6}"/>
              </a:ext>
            </a:extLst>
          </p:cNvPr>
          <p:cNvSpPr/>
          <p:nvPr/>
        </p:nvSpPr>
        <p:spPr bwMode="white">
          <a:xfrm>
            <a:off x="7700977" y="5209609"/>
            <a:ext cx="380952" cy="325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0900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9" grpId="0" animBg="1"/>
      <p:bldP spid="10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5A9A5D8-2E27-5DB1-595E-F21B3D8172F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115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E01E222-87B3-26FC-8030-0D75B46CB672}"/>
              </a:ext>
            </a:extLst>
          </p:cNvPr>
          <p:cNvSpPr/>
          <p:nvPr/>
        </p:nvSpPr>
        <p:spPr bwMode="white">
          <a:xfrm>
            <a:off x="1224761" y="3030761"/>
            <a:ext cx="390476" cy="2478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0A9171F-F71B-4226-7718-96331A5B4C46}"/>
              </a:ext>
            </a:extLst>
          </p:cNvPr>
          <p:cNvSpPr/>
          <p:nvPr/>
        </p:nvSpPr>
        <p:spPr bwMode="white">
          <a:xfrm>
            <a:off x="1853333" y="3030761"/>
            <a:ext cx="333333" cy="257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9AB8F0C-DE92-F1F8-A9C6-85825F9CD2E6}"/>
              </a:ext>
            </a:extLst>
          </p:cNvPr>
          <p:cNvSpPr/>
          <p:nvPr/>
        </p:nvSpPr>
        <p:spPr bwMode="white">
          <a:xfrm>
            <a:off x="2491428" y="3040292"/>
            <a:ext cx="228571" cy="238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154CD8D-3500-69BD-EACE-CF60107ABB11}"/>
              </a:ext>
            </a:extLst>
          </p:cNvPr>
          <p:cNvSpPr/>
          <p:nvPr/>
        </p:nvSpPr>
        <p:spPr bwMode="white">
          <a:xfrm>
            <a:off x="3386666" y="3030761"/>
            <a:ext cx="228571" cy="257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CD39F3B-DC11-D5C1-94EC-7CC04C2C3114}"/>
              </a:ext>
            </a:extLst>
          </p:cNvPr>
          <p:cNvSpPr/>
          <p:nvPr/>
        </p:nvSpPr>
        <p:spPr bwMode="white">
          <a:xfrm>
            <a:off x="4120000" y="2983104"/>
            <a:ext cx="380952" cy="333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>
            <a:extLst>
              <a:ext uri="{FF2B5EF4-FFF2-40B4-BE49-F238E27FC236}">
                <a16:creationId xmlns:a16="http://schemas.microsoft.com/office/drawing/2014/main" id="{EE88955B-6A50-807C-6E10-B9F5E5C87AD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789040"/>
            <a:ext cx="10800000" cy="25581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AB709B7B-D906-3E96-49F1-18B46BE0E526}"/>
              </a:ext>
            </a:extLst>
          </p:cNvPr>
          <p:cNvSpPr/>
          <p:nvPr/>
        </p:nvSpPr>
        <p:spPr bwMode="white">
          <a:xfrm>
            <a:off x="1148571" y="5287634"/>
            <a:ext cx="2238095" cy="324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44C2584A-7F0D-DC5F-10AE-78911A1A56CF}"/>
              </a:ext>
            </a:extLst>
          </p:cNvPr>
          <p:cNvSpPr/>
          <p:nvPr/>
        </p:nvSpPr>
        <p:spPr bwMode="white">
          <a:xfrm>
            <a:off x="1129523" y="5917617"/>
            <a:ext cx="1942857" cy="324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9825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9" grpId="0" animBg="1"/>
      <p:bldP spid="10" grpId="0" animBg="1"/>
      <p:bldP spid="12" grpId="0" animBg="1"/>
      <p:bldP spid="1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F496503-F5B0-EE7F-6723-62ED03E4098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235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999C2EC-3653-F343-8CBC-CE8C1C02501E}"/>
              </a:ext>
            </a:extLst>
          </p:cNvPr>
          <p:cNvSpPr/>
          <p:nvPr/>
        </p:nvSpPr>
        <p:spPr bwMode="white">
          <a:xfrm>
            <a:off x="5815238" y="2461224"/>
            <a:ext cx="380952" cy="286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774D332-3346-766D-CE01-D9244A9A0B61}"/>
              </a:ext>
            </a:extLst>
          </p:cNvPr>
          <p:cNvSpPr/>
          <p:nvPr/>
        </p:nvSpPr>
        <p:spPr bwMode="white">
          <a:xfrm>
            <a:off x="9234285" y="2451678"/>
            <a:ext cx="380952" cy="305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03DEFD7-4DD1-29B2-A769-BCD3FF46CE82}"/>
              </a:ext>
            </a:extLst>
          </p:cNvPr>
          <p:cNvSpPr/>
          <p:nvPr/>
        </p:nvSpPr>
        <p:spPr bwMode="white">
          <a:xfrm>
            <a:off x="2053333" y="2420889"/>
            <a:ext cx="371428" cy="3171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B179B25-FF04-23B1-46DE-7E89BFEED2F8}"/>
              </a:ext>
            </a:extLst>
          </p:cNvPr>
          <p:cNvSpPr/>
          <p:nvPr/>
        </p:nvSpPr>
        <p:spPr bwMode="white">
          <a:xfrm>
            <a:off x="2053332" y="3100828"/>
            <a:ext cx="442267" cy="315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C02A763-F631-1FD5-0E42-060AEF1C75A2}"/>
              </a:ext>
            </a:extLst>
          </p:cNvPr>
          <p:cNvSpPr/>
          <p:nvPr/>
        </p:nvSpPr>
        <p:spPr bwMode="white">
          <a:xfrm>
            <a:off x="5453333" y="3100827"/>
            <a:ext cx="752380" cy="315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5ED7670-3139-E53B-12B4-DCCB417ED719}"/>
              </a:ext>
            </a:extLst>
          </p:cNvPr>
          <p:cNvSpPr/>
          <p:nvPr/>
        </p:nvSpPr>
        <p:spPr bwMode="white">
          <a:xfrm>
            <a:off x="8872380" y="3100827"/>
            <a:ext cx="742857" cy="315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8A019C5C-A983-CA8E-E259-EAE17D6E16A9}"/>
              </a:ext>
            </a:extLst>
          </p:cNvPr>
          <p:cNvSpPr/>
          <p:nvPr/>
        </p:nvSpPr>
        <p:spPr bwMode="white">
          <a:xfrm>
            <a:off x="5529523" y="3797708"/>
            <a:ext cx="409523" cy="257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D7637C24-0893-C802-CCD5-BFEA12754A41}"/>
              </a:ext>
            </a:extLst>
          </p:cNvPr>
          <p:cNvSpPr/>
          <p:nvPr/>
        </p:nvSpPr>
        <p:spPr bwMode="white">
          <a:xfrm>
            <a:off x="9215238" y="3797708"/>
            <a:ext cx="400000" cy="248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AD04459D-A8E1-5DE1-7B17-C144194905E5}"/>
              </a:ext>
            </a:extLst>
          </p:cNvPr>
          <p:cNvSpPr/>
          <p:nvPr/>
        </p:nvSpPr>
        <p:spPr bwMode="white">
          <a:xfrm>
            <a:off x="5024761" y="4456403"/>
            <a:ext cx="400000" cy="248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6" name="img_16777215">
            <a:extLst>
              <a:ext uri="{FF2B5EF4-FFF2-40B4-BE49-F238E27FC236}">
                <a16:creationId xmlns:a16="http://schemas.microsoft.com/office/drawing/2014/main" id="{8D1A70DC-6248-9E3C-1542-3C42A7C58E6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7294"/>
          <a:stretch/>
        </p:blipFill>
        <p:spPr>
          <a:xfrm>
            <a:off x="1199456" y="4895533"/>
            <a:ext cx="10800000" cy="12697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0EE1A4B5-4136-BEAA-7A79-F505D6EC8DC8}"/>
              </a:ext>
            </a:extLst>
          </p:cNvPr>
          <p:cNvSpPr/>
          <p:nvPr/>
        </p:nvSpPr>
        <p:spPr bwMode="white">
          <a:xfrm>
            <a:off x="4885170" y="5114931"/>
            <a:ext cx="942857" cy="257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D5BE1750-0850-825F-C4C8-8AE92A903F7A}"/>
              </a:ext>
            </a:extLst>
          </p:cNvPr>
          <p:cNvSpPr/>
          <p:nvPr/>
        </p:nvSpPr>
        <p:spPr bwMode="white">
          <a:xfrm>
            <a:off x="7761360" y="5124470"/>
            <a:ext cx="228572" cy="238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299DCE86-BA1F-49F2-0B39-5575B7874D94}"/>
              </a:ext>
            </a:extLst>
          </p:cNvPr>
          <p:cNvSpPr/>
          <p:nvPr/>
        </p:nvSpPr>
        <p:spPr bwMode="white">
          <a:xfrm>
            <a:off x="4970884" y="5773128"/>
            <a:ext cx="219047" cy="257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572D2AE8-EEA2-BC41-A25C-871B7DC33C5B}"/>
              </a:ext>
            </a:extLst>
          </p:cNvPr>
          <p:cNvSpPr/>
          <p:nvPr/>
        </p:nvSpPr>
        <p:spPr bwMode="white">
          <a:xfrm>
            <a:off x="8199456" y="5773128"/>
            <a:ext cx="219047" cy="257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99550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27" grpId="0" animBg="1"/>
      <p:bldP spid="28" grpId="0" animBg="1"/>
      <p:bldP spid="29" grpId="0" animBg="1"/>
      <p:bldP spid="3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D1A70DC-6248-9E3C-1542-3C42A7C58E6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465"/>
          <a:stretch/>
        </p:blipFill>
        <p:spPr>
          <a:xfrm>
            <a:off x="720000" y="980728"/>
            <a:ext cx="10800000" cy="25055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7821A64-BE49-B196-C4CB-84DBE8042972}"/>
              </a:ext>
            </a:extLst>
          </p:cNvPr>
          <p:cNvSpPr/>
          <p:nvPr/>
        </p:nvSpPr>
        <p:spPr bwMode="white">
          <a:xfrm>
            <a:off x="1862857" y="2112626"/>
            <a:ext cx="228571" cy="248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3BC8E25-7A4B-0E7B-7055-4443BC5C0F4D}"/>
              </a:ext>
            </a:extLst>
          </p:cNvPr>
          <p:cNvSpPr/>
          <p:nvPr/>
        </p:nvSpPr>
        <p:spPr bwMode="white">
          <a:xfrm>
            <a:off x="5272380" y="2112626"/>
            <a:ext cx="228571" cy="248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6DEF78E-E52D-2FB8-3779-B87B5C31B7A9}"/>
              </a:ext>
            </a:extLst>
          </p:cNvPr>
          <p:cNvSpPr/>
          <p:nvPr/>
        </p:nvSpPr>
        <p:spPr bwMode="white">
          <a:xfrm>
            <a:off x="8062857" y="2112626"/>
            <a:ext cx="390476" cy="248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D591F6E-2E7D-0DDE-51CA-753EB180F9B2}"/>
              </a:ext>
            </a:extLst>
          </p:cNvPr>
          <p:cNvSpPr/>
          <p:nvPr/>
        </p:nvSpPr>
        <p:spPr bwMode="white">
          <a:xfrm>
            <a:off x="1819652" y="2924944"/>
            <a:ext cx="315908" cy="332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F4EE6FB-DBBA-277D-BA90-0094AF4C4B1C}"/>
              </a:ext>
            </a:extLst>
          </p:cNvPr>
          <p:cNvSpPr/>
          <p:nvPr/>
        </p:nvSpPr>
        <p:spPr bwMode="white">
          <a:xfrm>
            <a:off x="4643809" y="2924944"/>
            <a:ext cx="409523" cy="303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53F57055-00CD-C9F6-5403-3E24BC5237C9}"/>
              </a:ext>
            </a:extLst>
          </p:cNvPr>
          <p:cNvSpPr/>
          <p:nvPr/>
        </p:nvSpPr>
        <p:spPr bwMode="white">
          <a:xfrm>
            <a:off x="8148571" y="2980683"/>
            <a:ext cx="228571" cy="248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img_16777215">
            <a:extLst>
              <a:ext uri="{FF2B5EF4-FFF2-40B4-BE49-F238E27FC236}">
                <a16:creationId xmlns:a16="http://schemas.microsoft.com/office/drawing/2014/main" id="{2EB476C9-C235-51AF-6178-FC8692D4E8D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486254"/>
            <a:ext cx="10800000" cy="23524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>
        <p:nvSpPr>
          <p:cNvPr id="2" name="椭圆 1"/>
          <p:cNvSpPr/>
          <p:nvPr/>
        </p:nvSpPr>
        <p:spPr>
          <a:xfrm>
            <a:off x="2232000" y="4536000"/>
            <a:ext cx="360040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5477907" y="4536000"/>
            <a:ext cx="360040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8892000" y="4536000"/>
            <a:ext cx="360040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2232000" y="5301208"/>
            <a:ext cx="360040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5447928" y="5301208"/>
            <a:ext cx="360040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8863573" y="5301208"/>
            <a:ext cx="360040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3474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2" grpId="0" animBg="1"/>
      <p:bldP spid="24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EBA59DB-E5A1-D3E5-A7FA-3E983572563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786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88365C8-EC06-BFAC-7FE6-B3E9FF423A08}"/>
              </a:ext>
            </a:extLst>
          </p:cNvPr>
          <p:cNvSpPr/>
          <p:nvPr/>
        </p:nvSpPr>
        <p:spPr bwMode="white">
          <a:xfrm>
            <a:off x="6843809" y="2118077"/>
            <a:ext cx="228571" cy="248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BCB4956-713B-D024-1CB7-A7650E0A2CF1}"/>
              </a:ext>
            </a:extLst>
          </p:cNvPr>
          <p:cNvSpPr/>
          <p:nvPr/>
        </p:nvSpPr>
        <p:spPr bwMode="white">
          <a:xfrm>
            <a:off x="7367619" y="2882129"/>
            <a:ext cx="238095" cy="248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F5B060A6-C06E-21B6-2BB7-DB7BA0C3120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161" y="3663557"/>
            <a:ext cx="10800000" cy="13571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C41B6AB-0FE8-DC65-EC76-059F37BA49B3}"/>
              </a:ext>
            </a:extLst>
          </p:cNvPr>
          <p:cNvSpPr/>
          <p:nvPr/>
        </p:nvSpPr>
        <p:spPr bwMode="white">
          <a:xfrm>
            <a:off x="1676541" y="4648002"/>
            <a:ext cx="228571" cy="238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AB4850C-68A5-1376-BDF9-E8A44B2D7E3E}"/>
              </a:ext>
            </a:extLst>
          </p:cNvPr>
          <p:cNvSpPr/>
          <p:nvPr/>
        </p:nvSpPr>
        <p:spPr bwMode="white">
          <a:xfrm>
            <a:off x="5809875" y="4648002"/>
            <a:ext cx="219047" cy="248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EC00CA5-5F56-6DA1-04D0-239E35C38F8B}"/>
              </a:ext>
            </a:extLst>
          </p:cNvPr>
          <p:cNvSpPr/>
          <p:nvPr/>
        </p:nvSpPr>
        <p:spPr bwMode="white">
          <a:xfrm>
            <a:off x="9038446" y="4648002"/>
            <a:ext cx="228571" cy="248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0195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C0EB658-0F97-FFBB-7481-CC904B03754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750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BBFBCFE-6DD4-29CC-D7A5-F89DA724493D}"/>
              </a:ext>
            </a:extLst>
          </p:cNvPr>
          <p:cNvSpPr/>
          <p:nvPr/>
        </p:nvSpPr>
        <p:spPr bwMode="white">
          <a:xfrm>
            <a:off x="3653333" y="1763371"/>
            <a:ext cx="400000" cy="352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E28A30C-DE3F-4CDB-7B88-760CD8BDE679}"/>
              </a:ext>
            </a:extLst>
          </p:cNvPr>
          <p:cNvSpPr/>
          <p:nvPr/>
        </p:nvSpPr>
        <p:spPr bwMode="white">
          <a:xfrm>
            <a:off x="7148571" y="3050540"/>
            <a:ext cx="399999" cy="343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4CF6D438-7705-D551-0AC5-5FD57BDF823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4243229"/>
            <a:ext cx="10800000" cy="19823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E1A0FD5-1C38-9106-8BF3-C3AA8E130E65}"/>
              </a:ext>
            </a:extLst>
          </p:cNvPr>
          <p:cNvSpPr/>
          <p:nvPr/>
        </p:nvSpPr>
        <p:spPr bwMode="white">
          <a:xfrm>
            <a:off x="5100035" y="4414776"/>
            <a:ext cx="400000" cy="343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3877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8E4349A-BE3F-0E96-3E6D-878913A6E45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249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08141FE-8466-B98F-E65B-FEA81CEC7038}"/>
              </a:ext>
            </a:extLst>
          </p:cNvPr>
          <p:cNvSpPr/>
          <p:nvPr/>
        </p:nvSpPr>
        <p:spPr bwMode="white">
          <a:xfrm>
            <a:off x="9405714" y="1210731"/>
            <a:ext cx="400001" cy="343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7422B101-9364-B662-43A3-ACCACFC20B7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395464"/>
            <a:ext cx="10800000" cy="19000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D6D73B-F02F-0B8A-3CCC-2051CF3920E9}"/>
              </a:ext>
            </a:extLst>
          </p:cNvPr>
          <p:cNvSpPr/>
          <p:nvPr/>
        </p:nvSpPr>
        <p:spPr bwMode="white">
          <a:xfrm>
            <a:off x="9186666" y="3481116"/>
            <a:ext cx="400000" cy="451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4279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83AA06A-B029-7E61-C8D3-12AC15467FC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166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68820E8-6910-35E1-3105-9804264C05C7}"/>
              </a:ext>
            </a:extLst>
          </p:cNvPr>
          <p:cNvSpPr/>
          <p:nvPr/>
        </p:nvSpPr>
        <p:spPr bwMode="white">
          <a:xfrm>
            <a:off x="2748571" y="2441392"/>
            <a:ext cx="400000" cy="248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8F205C0-D625-2691-446B-ABDFD6656722}"/>
              </a:ext>
            </a:extLst>
          </p:cNvPr>
          <p:cNvSpPr/>
          <p:nvPr/>
        </p:nvSpPr>
        <p:spPr bwMode="white">
          <a:xfrm>
            <a:off x="5262857" y="2441392"/>
            <a:ext cx="228571" cy="248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E7C1A0A-6392-189B-F715-47BCA3D9C53F}"/>
              </a:ext>
            </a:extLst>
          </p:cNvPr>
          <p:cNvSpPr/>
          <p:nvPr/>
        </p:nvSpPr>
        <p:spPr bwMode="white">
          <a:xfrm>
            <a:off x="7586666" y="2441392"/>
            <a:ext cx="238095" cy="248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68CEFDC-57A7-C0D1-5526-2B1BDEC93BF2}"/>
              </a:ext>
            </a:extLst>
          </p:cNvPr>
          <p:cNvSpPr/>
          <p:nvPr/>
        </p:nvSpPr>
        <p:spPr bwMode="white">
          <a:xfrm>
            <a:off x="10291428" y="2441392"/>
            <a:ext cx="219047" cy="248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50810DE-9B1B-A2AB-22E9-D66A5DBDC2BA}"/>
              </a:ext>
            </a:extLst>
          </p:cNvPr>
          <p:cNvSpPr/>
          <p:nvPr/>
        </p:nvSpPr>
        <p:spPr bwMode="white">
          <a:xfrm>
            <a:off x="2920000" y="3080673"/>
            <a:ext cx="228571" cy="248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38C6859-B139-E233-B5CA-239FE3D7D981}"/>
              </a:ext>
            </a:extLst>
          </p:cNvPr>
          <p:cNvSpPr/>
          <p:nvPr/>
        </p:nvSpPr>
        <p:spPr bwMode="white">
          <a:xfrm>
            <a:off x="5262857" y="3080673"/>
            <a:ext cx="219047" cy="248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8A8A2F7-08F4-DAA8-D1EA-167C8BA1D619}"/>
              </a:ext>
            </a:extLst>
          </p:cNvPr>
          <p:cNvSpPr/>
          <p:nvPr/>
        </p:nvSpPr>
        <p:spPr bwMode="white">
          <a:xfrm>
            <a:off x="7405714" y="3080673"/>
            <a:ext cx="419047" cy="248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2A4E84E-5CD7-9A36-894A-D34DC90A999D}"/>
              </a:ext>
            </a:extLst>
          </p:cNvPr>
          <p:cNvSpPr/>
          <p:nvPr/>
        </p:nvSpPr>
        <p:spPr bwMode="white">
          <a:xfrm>
            <a:off x="10462857" y="3080673"/>
            <a:ext cx="228571" cy="248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E46EC28-A33F-3591-41FB-B59EDBCC3482}"/>
              </a:ext>
            </a:extLst>
          </p:cNvPr>
          <p:cNvSpPr/>
          <p:nvPr/>
        </p:nvSpPr>
        <p:spPr bwMode="white">
          <a:xfrm>
            <a:off x="2920000" y="3719954"/>
            <a:ext cx="228571" cy="248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8D69CDCA-F052-527E-8CD0-2DEAB09B9533}"/>
              </a:ext>
            </a:extLst>
          </p:cNvPr>
          <p:cNvSpPr/>
          <p:nvPr/>
        </p:nvSpPr>
        <p:spPr bwMode="white">
          <a:xfrm>
            <a:off x="5443809" y="3719954"/>
            <a:ext cx="400000" cy="248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D5E201E8-4B08-30AD-FEF5-C37133FB67C4}"/>
              </a:ext>
            </a:extLst>
          </p:cNvPr>
          <p:cNvSpPr/>
          <p:nvPr/>
        </p:nvSpPr>
        <p:spPr bwMode="white">
          <a:xfrm>
            <a:off x="7596190" y="3719954"/>
            <a:ext cx="228571" cy="248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C0938AB0-A4D4-BFAB-8F87-B1F7CC30E19E}"/>
              </a:ext>
            </a:extLst>
          </p:cNvPr>
          <p:cNvSpPr/>
          <p:nvPr/>
        </p:nvSpPr>
        <p:spPr bwMode="white">
          <a:xfrm>
            <a:off x="10472380" y="3719954"/>
            <a:ext cx="400000" cy="248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40F48E4B-40C4-227E-E36C-7F4B144A112B}"/>
              </a:ext>
            </a:extLst>
          </p:cNvPr>
          <p:cNvSpPr/>
          <p:nvPr/>
        </p:nvSpPr>
        <p:spPr bwMode="white">
          <a:xfrm>
            <a:off x="2920000" y="4359235"/>
            <a:ext cx="409523" cy="248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34C7324B-6FF6-CE41-7528-22995836991A}"/>
              </a:ext>
            </a:extLst>
          </p:cNvPr>
          <p:cNvSpPr/>
          <p:nvPr/>
        </p:nvSpPr>
        <p:spPr bwMode="white">
          <a:xfrm>
            <a:off x="5253333" y="4359235"/>
            <a:ext cx="228571" cy="248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531B1D96-B7E9-F9A8-AB78-EBC9BF054F75}"/>
              </a:ext>
            </a:extLst>
          </p:cNvPr>
          <p:cNvSpPr/>
          <p:nvPr/>
        </p:nvSpPr>
        <p:spPr bwMode="white">
          <a:xfrm>
            <a:off x="7415238" y="4359235"/>
            <a:ext cx="390476" cy="248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5EE3678F-BF43-AC07-601B-4E3751D6B357}"/>
              </a:ext>
            </a:extLst>
          </p:cNvPr>
          <p:cNvSpPr/>
          <p:nvPr/>
        </p:nvSpPr>
        <p:spPr bwMode="white">
          <a:xfrm>
            <a:off x="10291428" y="4359235"/>
            <a:ext cx="400000" cy="248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44576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A8BE863-CE21-B8D9-0E49-4059A79DCD5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776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753F44D-10E1-52F5-EA7F-777FF53E9556}"/>
              </a:ext>
            </a:extLst>
          </p:cNvPr>
          <p:cNvSpPr/>
          <p:nvPr/>
        </p:nvSpPr>
        <p:spPr bwMode="white">
          <a:xfrm>
            <a:off x="4958095" y="1983623"/>
            <a:ext cx="228571" cy="248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22D09DA-318F-949D-6625-D87FFCA88E57}"/>
              </a:ext>
            </a:extLst>
          </p:cNvPr>
          <p:cNvSpPr/>
          <p:nvPr/>
        </p:nvSpPr>
        <p:spPr bwMode="white">
          <a:xfrm>
            <a:off x="4148571" y="2699394"/>
            <a:ext cx="228571" cy="248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F7E84A9-1359-09E9-8942-D0D6DAB8F292}"/>
              </a:ext>
            </a:extLst>
          </p:cNvPr>
          <p:cNvSpPr/>
          <p:nvPr/>
        </p:nvSpPr>
        <p:spPr bwMode="white">
          <a:xfrm>
            <a:off x="9539047" y="2699394"/>
            <a:ext cx="219047" cy="248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4E17549-545D-9C5E-B047-84B5E5725395}"/>
              </a:ext>
            </a:extLst>
          </p:cNvPr>
          <p:cNvSpPr/>
          <p:nvPr/>
        </p:nvSpPr>
        <p:spPr bwMode="white">
          <a:xfrm>
            <a:off x="10339047" y="2699394"/>
            <a:ext cx="228572" cy="248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1410353-2DFB-72E2-3EE7-D3F928BA035D}"/>
              </a:ext>
            </a:extLst>
          </p:cNvPr>
          <p:cNvSpPr/>
          <p:nvPr/>
        </p:nvSpPr>
        <p:spPr bwMode="white">
          <a:xfrm>
            <a:off x="2434285" y="3415165"/>
            <a:ext cx="419047" cy="257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2530FD9-19F9-FB0D-4002-62344FB6EED6}"/>
              </a:ext>
            </a:extLst>
          </p:cNvPr>
          <p:cNvSpPr/>
          <p:nvPr/>
        </p:nvSpPr>
        <p:spPr bwMode="white">
          <a:xfrm>
            <a:off x="3243809" y="3415165"/>
            <a:ext cx="409523" cy="257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D0767B1-E96F-8DE4-5D77-A0E161DDC372}"/>
              </a:ext>
            </a:extLst>
          </p:cNvPr>
          <p:cNvSpPr/>
          <p:nvPr/>
        </p:nvSpPr>
        <p:spPr bwMode="white">
          <a:xfrm>
            <a:off x="7920000" y="3415165"/>
            <a:ext cx="228572" cy="257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8BF88AD-0281-1064-1092-3E6B81FFBCA6}"/>
              </a:ext>
            </a:extLst>
          </p:cNvPr>
          <p:cNvSpPr/>
          <p:nvPr/>
        </p:nvSpPr>
        <p:spPr bwMode="white">
          <a:xfrm>
            <a:off x="8729523" y="3415165"/>
            <a:ext cx="219047" cy="257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8803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093B86B-2060-96D0-1EFF-04FAC8FA929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657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5760" y="2060848"/>
            <a:ext cx="2592288" cy="2420073"/>
          </a:xfrm>
          <a:prstGeom prst="rect">
            <a:avLst/>
          </a:prstGeom>
        </p:spPr>
      </p:pic>
      <p:cxnSp>
        <p:nvCxnSpPr>
          <p:cNvPr id="8" name="直接连接符 7"/>
          <p:cNvCxnSpPr/>
          <p:nvPr/>
        </p:nvCxnSpPr>
        <p:spPr>
          <a:xfrm>
            <a:off x="4439816" y="2780928"/>
            <a:ext cx="0" cy="720080"/>
          </a:xfrm>
          <a:prstGeom prst="line">
            <a:avLst/>
          </a:prstGeom>
          <a:ln w="15875">
            <a:solidFill>
              <a:srgbClr val="EF2C9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6023992" y="2780928"/>
            <a:ext cx="0" cy="720080"/>
          </a:xfrm>
          <a:prstGeom prst="line">
            <a:avLst/>
          </a:prstGeom>
          <a:ln w="15875">
            <a:solidFill>
              <a:srgbClr val="EF2C9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18106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2023-07-24T16:56:02Z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