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3992F1-5250-9E5D-2787-53B9FB8D2D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7" b="40351"/>
          <a:stretch/>
        </p:blipFill>
        <p:spPr>
          <a:xfrm>
            <a:off x="3719736" y="3068960"/>
            <a:ext cx="4968552" cy="69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DC19E1-68DA-6FCE-6045-81D6BF2080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41FC9F-F19A-86C5-D6E9-64C882654320}"/>
              </a:ext>
            </a:extLst>
          </p:cNvPr>
          <p:cNvSpPr/>
          <p:nvPr/>
        </p:nvSpPr>
        <p:spPr bwMode="white">
          <a:xfrm>
            <a:off x="2777142" y="2676761"/>
            <a:ext cx="371428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D9E975-D8E2-6501-15BC-78F99208C83D}"/>
              </a:ext>
            </a:extLst>
          </p:cNvPr>
          <p:cNvSpPr/>
          <p:nvPr/>
        </p:nvSpPr>
        <p:spPr bwMode="white">
          <a:xfrm>
            <a:off x="8386666" y="2657714"/>
            <a:ext cx="219047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D6544A-9D49-280D-52E1-2DCDB0CA9703}"/>
              </a:ext>
            </a:extLst>
          </p:cNvPr>
          <p:cNvSpPr/>
          <p:nvPr/>
        </p:nvSpPr>
        <p:spPr bwMode="white">
          <a:xfrm>
            <a:off x="1843809" y="4238666"/>
            <a:ext cx="4390476" cy="39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CC235B-1E6E-815C-8967-247BD86ACC55}"/>
              </a:ext>
            </a:extLst>
          </p:cNvPr>
          <p:cNvSpPr/>
          <p:nvPr/>
        </p:nvSpPr>
        <p:spPr bwMode="white">
          <a:xfrm>
            <a:off x="7481904" y="4257714"/>
            <a:ext cx="1542857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8077B0-7030-4A47-9796-B1A060A5AA9A}"/>
              </a:ext>
            </a:extLst>
          </p:cNvPr>
          <p:cNvSpPr/>
          <p:nvPr/>
        </p:nvSpPr>
        <p:spPr bwMode="white">
          <a:xfrm>
            <a:off x="1958095" y="5219619"/>
            <a:ext cx="219047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B12DE3-7FD2-3518-926E-05CA8FB6E9A5}"/>
              </a:ext>
            </a:extLst>
          </p:cNvPr>
          <p:cNvSpPr/>
          <p:nvPr/>
        </p:nvSpPr>
        <p:spPr bwMode="white">
          <a:xfrm>
            <a:off x="2443809" y="5198973"/>
            <a:ext cx="270000" cy="2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5F6941-F45B-F2A9-8800-5DEF5B3B6241}"/>
              </a:ext>
            </a:extLst>
          </p:cNvPr>
          <p:cNvSpPr/>
          <p:nvPr/>
        </p:nvSpPr>
        <p:spPr bwMode="white">
          <a:xfrm>
            <a:off x="2967619" y="5219619"/>
            <a:ext cx="219047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9C2374-70F4-504A-C36D-E263FC683E72}"/>
              </a:ext>
            </a:extLst>
          </p:cNvPr>
          <p:cNvSpPr/>
          <p:nvPr/>
        </p:nvSpPr>
        <p:spPr bwMode="white">
          <a:xfrm>
            <a:off x="3748571" y="5219619"/>
            <a:ext cx="380952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6F5E5F-EDF8-071E-F46E-B2F9A766B989}"/>
              </a:ext>
            </a:extLst>
          </p:cNvPr>
          <p:cNvSpPr/>
          <p:nvPr/>
        </p:nvSpPr>
        <p:spPr bwMode="white">
          <a:xfrm>
            <a:off x="4520000" y="5172000"/>
            <a:ext cx="371428" cy="3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16F99FC-6557-CCA3-A652-EEAACE046D69}"/>
              </a:ext>
            </a:extLst>
          </p:cNvPr>
          <p:cNvSpPr/>
          <p:nvPr/>
        </p:nvSpPr>
        <p:spPr bwMode="white">
          <a:xfrm>
            <a:off x="7548571" y="5219619"/>
            <a:ext cx="219047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41A01BE-0091-B87A-D514-086411CC9709}"/>
              </a:ext>
            </a:extLst>
          </p:cNvPr>
          <p:cNvSpPr/>
          <p:nvPr/>
        </p:nvSpPr>
        <p:spPr bwMode="white">
          <a:xfrm>
            <a:off x="7996190" y="5305333"/>
            <a:ext cx="333333" cy="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DCF2E46-C3B6-DEFA-6EBD-47CC188ACCDF}"/>
              </a:ext>
            </a:extLst>
          </p:cNvPr>
          <p:cNvSpPr/>
          <p:nvPr/>
        </p:nvSpPr>
        <p:spPr bwMode="white">
          <a:xfrm>
            <a:off x="8558095" y="5219619"/>
            <a:ext cx="219047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12E4AF9-E023-A96E-63CB-C4DCAEEE0801}"/>
              </a:ext>
            </a:extLst>
          </p:cNvPr>
          <p:cNvSpPr/>
          <p:nvPr/>
        </p:nvSpPr>
        <p:spPr bwMode="white">
          <a:xfrm>
            <a:off x="9415238" y="5219619"/>
            <a:ext cx="219047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1A0A01D-EE95-E729-ACF3-2A05199EFFB5}"/>
              </a:ext>
            </a:extLst>
          </p:cNvPr>
          <p:cNvSpPr/>
          <p:nvPr/>
        </p:nvSpPr>
        <p:spPr bwMode="white">
          <a:xfrm>
            <a:off x="10110476" y="5172000"/>
            <a:ext cx="361904" cy="3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02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0392F4-387B-2025-4B56-35DB1C1880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51"/>
          <a:stretch/>
        </p:blipFill>
        <p:spPr>
          <a:xfrm>
            <a:off x="720000" y="1052736"/>
            <a:ext cx="10800000" cy="3533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7A90B2-B796-05A8-3FCA-C579F84ED78E}"/>
              </a:ext>
            </a:extLst>
          </p:cNvPr>
          <p:cNvSpPr/>
          <p:nvPr/>
        </p:nvSpPr>
        <p:spPr bwMode="white">
          <a:xfrm>
            <a:off x="1786666" y="4147077"/>
            <a:ext cx="390476" cy="2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23D2C7-D1DC-1CB3-9AA9-65CD315AF32B}"/>
              </a:ext>
            </a:extLst>
          </p:cNvPr>
          <p:cNvSpPr/>
          <p:nvPr/>
        </p:nvSpPr>
        <p:spPr bwMode="white">
          <a:xfrm>
            <a:off x="2355808" y="4127996"/>
            <a:ext cx="288000" cy="27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0F995A-1461-06C5-BAD2-79A71479C359}"/>
              </a:ext>
            </a:extLst>
          </p:cNvPr>
          <p:cNvSpPr/>
          <p:nvPr/>
        </p:nvSpPr>
        <p:spPr bwMode="white">
          <a:xfrm>
            <a:off x="2796190" y="4147077"/>
            <a:ext cx="390476" cy="2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141BA8-8218-9309-500A-EF3B58179D35}"/>
              </a:ext>
            </a:extLst>
          </p:cNvPr>
          <p:cNvSpPr/>
          <p:nvPr/>
        </p:nvSpPr>
        <p:spPr bwMode="white">
          <a:xfrm>
            <a:off x="3653333" y="4147077"/>
            <a:ext cx="380952" cy="2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2F1BC7-C928-DC7A-8BA3-8FC5A0A28D30}"/>
              </a:ext>
            </a:extLst>
          </p:cNvPr>
          <p:cNvSpPr/>
          <p:nvPr/>
        </p:nvSpPr>
        <p:spPr bwMode="white">
          <a:xfrm>
            <a:off x="4434285" y="4099376"/>
            <a:ext cx="361904" cy="31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2F47D2-C14A-4F9D-1BDB-E5BFA0169FB6}"/>
              </a:ext>
            </a:extLst>
          </p:cNvPr>
          <p:cNvSpPr/>
          <p:nvPr/>
        </p:nvSpPr>
        <p:spPr bwMode="white">
          <a:xfrm>
            <a:off x="7329523" y="4156617"/>
            <a:ext cx="419047" cy="2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C64173-0345-83FD-8689-FBB05F74D402}"/>
              </a:ext>
            </a:extLst>
          </p:cNvPr>
          <p:cNvSpPr/>
          <p:nvPr/>
        </p:nvSpPr>
        <p:spPr bwMode="white">
          <a:xfrm>
            <a:off x="8348571" y="4156617"/>
            <a:ext cx="380952" cy="2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FAF9E5-80EA-CBFE-639C-5826CD0E05F9}"/>
              </a:ext>
            </a:extLst>
          </p:cNvPr>
          <p:cNvSpPr/>
          <p:nvPr/>
        </p:nvSpPr>
        <p:spPr bwMode="white">
          <a:xfrm>
            <a:off x="9196190" y="4156617"/>
            <a:ext cx="390476" cy="2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F437B79-B40A-FE4B-86EE-E11AF9BE85EE}"/>
              </a:ext>
            </a:extLst>
          </p:cNvPr>
          <p:cNvSpPr/>
          <p:nvPr/>
        </p:nvSpPr>
        <p:spPr bwMode="white">
          <a:xfrm>
            <a:off x="9986666" y="4137537"/>
            <a:ext cx="352380" cy="28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F2F47D2-C14A-4F9D-1BDB-E5BFA0169FB6}"/>
              </a:ext>
            </a:extLst>
          </p:cNvPr>
          <p:cNvSpPr/>
          <p:nvPr/>
        </p:nvSpPr>
        <p:spPr bwMode="white">
          <a:xfrm>
            <a:off x="7893628" y="4166157"/>
            <a:ext cx="288000" cy="2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29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735108-EAB9-7563-47D9-AC40E88EC5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1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1453CA-E97E-8517-F290-D368EFD02B91}"/>
              </a:ext>
            </a:extLst>
          </p:cNvPr>
          <p:cNvSpPr/>
          <p:nvPr/>
        </p:nvSpPr>
        <p:spPr bwMode="white">
          <a:xfrm>
            <a:off x="4767619" y="3231378"/>
            <a:ext cx="392277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83D2FA-442C-90E0-0C41-AE734AC5977B}"/>
              </a:ext>
            </a:extLst>
          </p:cNvPr>
          <p:cNvSpPr/>
          <p:nvPr/>
        </p:nvSpPr>
        <p:spPr bwMode="white">
          <a:xfrm>
            <a:off x="5853333" y="3259977"/>
            <a:ext cx="228571" cy="2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B2CA58-0535-E30E-B64F-F1CD7E89E9FE}"/>
              </a:ext>
            </a:extLst>
          </p:cNvPr>
          <p:cNvSpPr/>
          <p:nvPr/>
        </p:nvSpPr>
        <p:spPr bwMode="white">
          <a:xfrm>
            <a:off x="6634285" y="3259977"/>
            <a:ext cx="380952" cy="2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8633AA-8592-5FDC-029C-8BECDF2C5AA3}"/>
              </a:ext>
            </a:extLst>
          </p:cNvPr>
          <p:cNvSpPr/>
          <p:nvPr/>
        </p:nvSpPr>
        <p:spPr bwMode="white">
          <a:xfrm>
            <a:off x="7415238" y="3221844"/>
            <a:ext cx="371428" cy="30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1453CA-E97E-8517-F290-D368EFD02B91}"/>
              </a:ext>
            </a:extLst>
          </p:cNvPr>
          <p:cNvSpPr/>
          <p:nvPr/>
        </p:nvSpPr>
        <p:spPr bwMode="white">
          <a:xfrm>
            <a:off x="5336007" y="3240910"/>
            <a:ext cx="288000" cy="27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86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8C94BA-7D5F-8EDF-43B9-024125096C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4CF290-5AE2-DE52-7C6A-DF210EE49F50}"/>
              </a:ext>
            </a:extLst>
          </p:cNvPr>
          <p:cNvSpPr/>
          <p:nvPr/>
        </p:nvSpPr>
        <p:spPr bwMode="white">
          <a:xfrm>
            <a:off x="4767619" y="3834745"/>
            <a:ext cx="390476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0F94C5-BDE4-F805-252C-91C7BB33E8CB}"/>
              </a:ext>
            </a:extLst>
          </p:cNvPr>
          <p:cNvSpPr/>
          <p:nvPr/>
        </p:nvSpPr>
        <p:spPr bwMode="white">
          <a:xfrm>
            <a:off x="5300952" y="3920627"/>
            <a:ext cx="333333" cy="4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3469AD-9DF5-ED6B-32E9-BD70AF1D9BBF}"/>
              </a:ext>
            </a:extLst>
          </p:cNvPr>
          <p:cNvSpPr/>
          <p:nvPr/>
        </p:nvSpPr>
        <p:spPr bwMode="white">
          <a:xfrm>
            <a:off x="5796190" y="3834745"/>
            <a:ext cx="333333" cy="2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90DF2A-7876-1162-4137-7836104B95F8}"/>
              </a:ext>
            </a:extLst>
          </p:cNvPr>
          <p:cNvSpPr/>
          <p:nvPr/>
        </p:nvSpPr>
        <p:spPr bwMode="white">
          <a:xfrm>
            <a:off x="6624761" y="3834745"/>
            <a:ext cx="390476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C64510-4351-9773-88F3-4AC97573DE39}"/>
              </a:ext>
            </a:extLst>
          </p:cNvPr>
          <p:cNvSpPr/>
          <p:nvPr/>
        </p:nvSpPr>
        <p:spPr bwMode="white">
          <a:xfrm>
            <a:off x="7415238" y="3787032"/>
            <a:ext cx="361904" cy="30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55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2023-07-24T17:38:47Z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