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98CF54-1591-7D16-FDCD-C2FF41FE79A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 b="35032"/>
          <a:stretch/>
        </p:blipFill>
        <p:spPr>
          <a:xfrm>
            <a:off x="4007768" y="3068960"/>
            <a:ext cx="4392488" cy="605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138C64-EF56-69AC-0768-55CB8EA109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5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440440-83A2-732E-E6A2-9DB4D84E9482}"/>
              </a:ext>
            </a:extLst>
          </p:cNvPr>
          <p:cNvSpPr/>
          <p:nvPr/>
        </p:nvSpPr>
        <p:spPr bwMode="white">
          <a:xfrm>
            <a:off x="6558095" y="1831502"/>
            <a:ext cx="219047" cy="24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93F202-DA1F-F986-3457-BE75D6B2AD80}"/>
              </a:ext>
            </a:extLst>
          </p:cNvPr>
          <p:cNvSpPr/>
          <p:nvPr/>
        </p:nvSpPr>
        <p:spPr bwMode="white">
          <a:xfrm>
            <a:off x="8139047" y="1831502"/>
            <a:ext cx="219047" cy="24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EDEBBF-A53C-4385-C680-17635FA053D9}"/>
              </a:ext>
            </a:extLst>
          </p:cNvPr>
          <p:cNvSpPr/>
          <p:nvPr/>
        </p:nvSpPr>
        <p:spPr bwMode="white">
          <a:xfrm>
            <a:off x="10062857" y="1802852"/>
            <a:ext cx="914285" cy="29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B74BF4-61D4-D8D0-B79D-1400B8D7A76E}"/>
              </a:ext>
            </a:extLst>
          </p:cNvPr>
          <p:cNvSpPr/>
          <p:nvPr/>
        </p:nvSpPr>
        <p:spPr bwMode="white">
          <a:xfrm>
            <a:off x="3577142" y="2442704"/>
            <a:ext cx="219047" cy="23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9A9645-8451-C7C9-844E-7702EE5959F1}"/>
              </a:ext>
            </a:extLst>
          </p:cNvPr>
          <p:cNvSpPr/>
          <p:nvPr/>
        </p:nvSpPr>
        <p:spPr bwMode="white">
          <a:xfrm>
            <a:off x="5110476" y="2442704"/>
            <a:ext cx="219047" cy="23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7B22AE-9FA4-1206-F1E8-A99317ED7915}"/>
              </a:ext>
            </a:extLst>
          </p:cNvPr>
          <p:cNvSpPr/>
          <p:nvPr/>
        </p:nvSpPr>
        <p:spPr bwMode="white">
          <a:xfrm>
            <a:off x="7158095" y="2404503"/>
            <a:ext cx="895238" cy="30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4B6E7D-812C-EB78-DA12-E1CD4EC3C753}"/>
              </a:ext>
            </a:extLst>
          </p:cNvPr>
          <p:cNvSpPr/>
          <p:nvPr/>
        </p:nvSpPr>
        <p:spPr bwMode="white">
          <a:xfrm>
            <a:off x="10424761" y="3044355"/>
            <a:ext cx="228572" cy="23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7666914-0A61-2E17-316A-1CE601970368}"/>
              </a:ext>
            </a:extLst>
          </p:cNvPr>
          <p:cNvSpPr/>
          <p:nvPr/>
        </p:nvSpPr>
        <p:spPr bwMode="white">
          <a:xfrm>
            <a:off x="2215238" y="3646007"/>
            <a:ext cx="219047" cy="23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AE3669-1D6A-5A54-45C1-F665B59760EC}"/>
              </a:ext>
            </a:extLst>
          </p:cNvPr>
          <p:cNvSpPr/>
          <p:nvPr/>
        </p:nvSpPr>
        <p:spPr bwMode="white">
          <a:xfrm>
            <a:off x="3748571" y="3646007"/>
            <a:ext cx="390476" cy="23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82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C8A46F-8529-DB45-B215-9CE2898B60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1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9F8A7C-5C76-9F33-E325-287EC2C1D904}"/>
              </a:ext>
            </a:extLst>
          </p:cNvPr>
          <p:cNvSpPr/>
          <p:nvPr/>
        </p:nvSpPr>
        <p:spPr bwMode="white">
          <a:xfrm>
            <a:off x="4339046" y="2516617"/>
            <a:ext cx="2477033" cy="50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32C203-B7DF-53D5-F050-02738E64A1AA}"/>
              </a:ext>
            </a:extLst>
          </p:cNvPr>
          <p:cNvSpPr/>
          <p:nvPr/>
        </p:nvSpPr>
        <p:spPr bwMode="white">
          <a:xfrm>
            <a:off x="8320000" y="2516617"/>
            <a:ext cx="1592424" cy="50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77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D05E87-BC60-1AC7-B4E4-D7E51EF165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6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983073-F480-E15C-69C4-206530190368}"/>
              </a:ext>
            </a:extLst>
          </p:cNvPr>
          <p:cNvSpPr/>
          <p:nvPr/>
        </p:nvSpPr>
        <p:spPr bwMode="white">
          <a:xfrm>
            <a:off x="3148571" y="2639269"/>
            <a:ext cx="2438095" cy="27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CEC150-5B4A-9F57-0674-B608C3041C3A}"/>
              </a:ext>
            </a:extLst>
          </p:cNvPr>
          <p:cNvSpPr/>
          <p:nvPr/>
        </p:nvSpPr>
        <p:spPr bwMode="white">
          <a:xfrm>
            <a:off x="2977142" y="3382395"/>
            <a:ext cx="219047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B23DBA-983F-3B04-1748-490833F90188}"/>
              </a:ext>
            </a:extLst>
          </p:cNvPr>
          <p:cNvSpPr/>
          <p:nvPr/>
        </p:nvSpPr>
        <p:spPr bwMode="white">
          <a:xfrm>
            <a:off x="3834285" y="3382395"/>
            <a:ext cx="219047" cy="22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9B2E05-59EC-98CF-A4D2-F1D903ADF460}"/>
              </a:ext>
            </a:extLst>
          </p:cNvPr>
          <p:cNvSpPr/>
          <p:nvPr/>
        </p:nvSpPr>
        <p:spPr bwMode="white">
          <a:xfrm>
            <a:off x="4615238" y="3382395"/>
            <a:ext cx="380952" cy="22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BACF45-FEAC-1E23-5401-75D24E862F73}"/>
              </a:ext>
            </a:extLst>
          </p:cNvPr>
          <p:cNvSpPr/>
          <p:nvPr/>
        </p:nvSpPr>
        <p:spPr bwMode="white">
          <a:xfrm>
            <a:off x="5539047" y="3382395"/>
            <a:ext cx="219047" cy="22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895426-EC50-E0A8-D0A3-8C139FEE9451}"/>
              </a:ext>
            </a:extLst>
          </p:cNvPr>
          <p:cNvSpPr/>
          <p:nvPr/>
        </p:nvSpPr>
        <p:spPr bwMode="white">
          <a:xfrm>
            <a:off x="6386666" y="3382395"/>
            <a:ext cx="228571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3BA145-83BB-2D1F-07BF-2F37AF5C7F04}"/>
              </a:ext>
            </a:extLst>
          </p:cNvPr>
          <p:cNvSpPr/>
          <p:nvPr/>
        </p:nvSpPr>
        <p:spPr bwMode="white">
          <a:xfrm>
            <a:off x="7186666" y="3382395"/>
            <a:ext cx="361904" cy="22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29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DFA937-C0C9-B7BC-CBC8-F48E8BE4D8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A2D1B9-3DDC-4271-8783-149275D485F0}"/>
              </a:ext>
            </a:extLst>
          </p:cNvPr>
          <p:cNvSpPr/>
          <p:nvPr/>
        </p:nvSpPr>
        <p:spPr bwMode="white">
          <a:xfrm>
            <a:off x="5672380" y="1391600"/>
            <a:ext cx="219047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807E15-2044-7273-DDC3-CB666AD94D6A}"/>
              </a:ext>
            </a:extLst>
          </p:cNvPr>
          <p:cNvSpPr/>
          <p:nvPr/>
        </p:nvSpPr>
        <p:spPr bwMode="white">
          <a:xfrm>
            <a:off x="7205714" y="1391600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F61D5F-F8FD-ABCA-0808-8ADB450D8925}"/>
              </a:ext>
            </a:extLst>
          </p:cNvPr>
          <p:cNvSpPr/>
          <p:nvPr/>
        </p:nvSpPr>
        <p:spPr bwMode="white">
          <a:xfrm>
            <a:off x="5329523" y="2059146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D118AD-1756-3827-EEB8-8BDC85674BB7}"/>
              </a:ext>
            </a:extLst>
          </p:cNvPr>
          <p:cNvSpPr/>
          <p:nvPr/>
        </p:nvSpPr>
        <p:spPr bwMode="white">
          <a:xfrm>
            <a:off x="6186666" y="2059146"/>
            <a:ext cx="209523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F08F7C-78A3-D543-69DC-E19469C0ACD1}"/>
              </a:ext>
            </a:extLst>
          </p:cNvPr>
          <p:cNvSpPr/>
          <p:nvPr/>
        </p:nvSpPr>
        <p:spPr bwMode="white">
          <a:xfrm>
            <a:off x="7034285" y="2059146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8D9CC2-768B-0B90-3877-820AE7741C68}"/>
              </a:ext>
            </a:extLst>
          </p:cNvPr>
          <p:cNvSpPr/>
          <p:nvPr/>
        </p:nvSpPr>
        <p:spPr bwMode="white">
          <a:xfrm>
            <a:off x="7891428" y="2059146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0451A6-2563-5506-82A2-166393BD8012}"/>
              </a:ext>
            </a:extLst>
          </p:cNvPr>
          <p:cNvSpPr/>
          <p:nvPr/>
        </p:nvSpPr>
        <p:spPr bwMode="white">
          <a:xfrm>
            <a:off x="8653333" y="2059146"/>
            <a:ext cx="400000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89825D-9D1B-62CA-F058-F1947F398E9A}"/>
              </a:ext>
            </a:extLst>
          </p:cNvPr>
          <p:cNvSpPr/>
          <p:nvPr/>
        </p:nvSpPr>
        <p:spPr bwMode="white">
          <a:xfrm>
            <a:off x="5329523" y="2812519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9A7EF4-5293-4FD5-471F-0CEAB76885C7}"/>
              </a:ext>
            </a:extLst>
          </p:cNvPr>
          <p:cNvSpPr/>
          <p:nvPr/>
        </p:nvSpPr>
        <p:spPr bwMode="white">
          <a:xfrm>
            <a:off x="6186666" y="2812519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52BF3E6-1630-E849-AD6F-471F935FF196}"/>
              </a:ext>
            </a:extLst>
          </p:cNvPr>
          <p:cNvSpPr/>
          <p:nvPr/>
        </p:nvSpPr>
        <p:spPr bwMode="white">
          <a:xfrm>
            <a:off x="7034285" y="2812519"/>
            <a:ext cx="228572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DACABEB-F6FB-0078-0669-AB7F33F57732}"/>
              </a:ext>
            </a:extLst>
          </p:cNvPr>
          <p:cNvSpPr/>
          <p:nvPr/>
        </p:nvSpPr>
        <p:spPr bwMode="white">
          <a:xfrm>
            <a:off x="7891428" y="2812519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DBA9366-704D-E9A6-407E-B25935B8259A}"/>
              </a:ext>
            </a:extLst>
          </p:cNvPr>
          <p:cNvSpPr/>
          <p:nvPr/>
        </p:nvSpPr>
        <p:spPr bwMode="white">
          <a:xfrm>
            <a:off x="2129523" y="3537283"/>
            <a:ext cx="209523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819D91E-3ADB-D10E-8F6E-A9C70A0F6AF2}"/>
              </a:ext>
            </a:extLst>
          </p:cNvPr>
          <p:cNvSpPr/>
          <p:nvPr/>
        </p:nvSpPr>
        <p:spPr bwMode="white">
          <a:xfrm>
            <a:off x="3662857" y="3537283"/>
            <a:ext cx="219047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A142D6A-516D-A755-AA63-F9A72971A0D1}"/>
              </a:ext>
            </a:extLst>
          </p:cNvPr>
          <p:cNvSpPr/>
          <p:nvPr/>
        </p:nvSpPr>
        <p:spPr bwMode="white">
          <a:xfrm>
            <a:off x="1443809" y="4204829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4E23DDF-C020-093F-BD45-48DBB422DC08}"/>
              </a:ext>
            </a:extLst>
          </p:cNvPr>
          <p:cNvSpPr/>
          <p:nvPr/>
        </p:nvSpPr>
        <p:spPr bwMode="white">
          <a:xfrm>
            <a:off x="2300952" y="4204829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C1F080C-A42B-5606-E624-76BA02CDC74D}"/>
              </a:ext>
            </a:extLst>
          </p:cNvPr>
          <p:cNvSpPr/>
          <p:nvPr/>
        </p:nvSpPr>
        <p:spPr bwMode="white">
          <a:xfrm>
            <a:off x="3148571" y="4204829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A732155-3E63-0996-497A-D4CF164F808D}"/>
              </a:ext>
            </a:extLst>
          </p:cNvPr>
          <p:cNvSpPr/>
          <p:nvPr/>
        </p:nvSpPr>
        <p:spPr bwMode="white">
          <a:xfrm>
            <a:off x="4005714" y="4204829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86FECBB-200B-DC11-806D-89CE9D212F44}"/>
              </a:ext>
            </a:extLst>
          </p:cNvPr>
          <p:cNvSpPr/>
          <p:nvPr/>
        </p:nvSpPr>
        <p:spPr bwMode="white">
          <a:xfrm>
            <a:off x="4862857" y="4204829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7891256-8884-AFED-5A19-77C53E0E9CB2}"/>
              </a:ext>
            </a:extLst>
          </p:cNvPr>
          <p:cNvSpPr/>
          <p:nvPr/>
        </p:nvSpPr>
        <p:spPr bwMode="white">
          <a:xfrm>
            <a:off x="5624761" y="4204829"/>
            <a:ext cx="390476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5D1F03C-77E5-233E-56D8-841920D05A5F}"/>
              </a:ext>
            </a:extLst>
          </p:cNvPr>
          <p:cNvSpPr/>
          <p:nvPr/>
        </p:nvSpPr>
        <p:spPr bwMode="white">
          <a:xfrm>
            <a:off x="7139047" y="4462312"/>
            <a:ext cx="657142" cy="29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529F0B3-5756-8019-5807-4E80F407AD7F}"/>
              </a:ext>
            </a:extLst>
          </p:cNvPr>
          <p:cNvSpPr/>
          <p:nvPr/>
        </p:nvSpPr>
        <p:spPr bwMode="white">
          <a:xfrm>
            <a:off x="1443809" y="4958203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FA34316-FF66-84BE-D55B-B0BFCB133914}"/>
              </a:ext>
            </a:extLst>
          </p:cNvPr>
          <p:cNvSpPr/>
          <p:nvPr/>
        </p:nvSpPr>
        <p:spPr bwMode="white">
          <a:xfrm>
            <a:off x="2300952" y="4958203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5DFA7F7-43A6-3C60-3BAB-C7B502D3EF9E}"/>
              </a:ext>
            </a:extLst>
          </p:cNvPr>
          <p:cNvSpPr/>
          <p:nvPr/>
        </p:nvSpPr>
        <p:spPr bwMode="white">
          <a:xfrm>
            <a:off x="3148571" y="4958203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4579259-A04F-286A-412E-78F5666712D9}"/>
              </a:ext>
            </a:extLst>
          </p:cNvPr>
          <p:cNvSpPr/>
          <p:nvPr/>
        </p:nvSpPr>
        <p:spPr bwMode="white">
          <a:xfrm>
            <a:off x="4005714" y="4958203"/>
            <a:ext cx="219047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7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F0A2B3-6BE5-540B-8BDB-7C23632E43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6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EC42BC-FE5D-8748-1B48-33A2E2B73913}"/>
              </a:ext>
            </a:extLst>
          </p:cNvPr>
          <p:cNvSpPr/>
          <p:nvPr/>
        </p:nvSpPr>
        <p:spPr bwMode="white">
          <a:xfrm>
            <a:off x="2300952" y="3021302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70701A-CF4F-4304-E655-0AE68A67D1BF}"/>
              </a:ext>
            </a:extLst>
          </p:cNvPr>
          <p:cNvSpPr/>
          <p:nvPr/>
        </p:nvSpPr>
        <p:spPr bwMode="white">
          <a:xfrm>
            <a:off x="3148571" y="3021302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30EB78-974A-6138-D971-B81CD5B348AD}"/>
              </a:ext>
            </a:extLst>
          </p:cNvPr>
          <p:cNvSpPr/>
          <p:nvPr/>
        </p:nvSpPr>
        <p:spPr bwMode="white">
          <a:xfrm>
            <a:off x="3920000" y="3021302"/>
            <a:ext cx="390476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14AB59-71E9-B3B6-9009-F286C44FBEFB}"/>
              </a:ext>
            </a:extLst>
          </p:cNvPr>
          <p:cNvSpPr/>
          <p:nvPr/>
        </p:nvSpPr>
        <p:spPr bwMode="white">
          <a:xfrm>
            <a:off x="7586666" y="3021302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4197BE-268E-A7DA-C538-3F82505AEDE2}"/>
              </a:ext>
            </a:extLst>
          </p:cNvPr>
          <p:cNvSpPr/>
          <p:nvPr/>
        </p:nvSpPr>
        <p:spPr bwMode="white">
          <a:xfrm>
            <a:off x="8434285" y="3021302"/>
            <a:ext cx="228572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6653AB-DB9E-EE27-DB69-28D306F6FAA1}"/>
              </a:ext>
            </a:extLst>
          </p:cNvPr>
          <p:cNvSpPr/>
          <p:nvPr/>
        </p:nvSpPr>
        <p:spPr bwMode="white">
          <a:xfrm>
            <a:off x="9224761" y="3021302"/>
            <a:ext cx="371428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98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2023-07-25T13:51:11Z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