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56EF0-DDA7-1123-CA15-4CDA4860B3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3" b="29404"/>
          <a:stretch/>
        </p:blipFill>
        <p:spPr>
          <a:xfrm>
            <a:off x="3791744" y="2996952"/>
            <a:ext cx="4968552" cy="676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0D048-4236-8284-80E8-CC7639009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45106E-2C6A-67FB-5A03-74A90663957A}"/>
              </a:ext>
            </a:extLst>
          </p:cNvPr>
          <p:cNvSpPr/>
          <p:nvPr/>
        </p:nvSpPr>
        <p:spPr bwMode="white">
          <a:xfrm>
            <a:off x="3481904" y="2117993"/>
            <a:ext cx="276190" cy="23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E875E6-F92F-6434-658C-8D3F44F10FD2}"/>
              </a:ext>
            </a:extLst>
          </p:cNvPr>
          <p:cNvSpPr/>
          <p:nvPr/>
        </p:nvSpPr>
        <p:spPr bwMode="white">
          <a:xfrm>
            <a:off x="6672380" y="2137093"/>
            <a:ext cx="314285" cy="2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5B91E6-A38B-C378-8382-FFA2699DFCAE}"/>
              </a:ext>
            </a:extLst>
          </p:cNvPr>
          <p:cNvSpPr/>
          <p:nvPr/>
        </p:nvSpPr>
        <p:spPr bwMode="white">
          <a:xfrm>
            <a:off x="9177142" y="2146643"/>
            <a:ext cx="314285" cy="2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A65266-FCED-6831-A7C9-E560AB92D6E3}"/>
              </a:ext>
            </a:extLst>
          </p:cNvPr>
          <p:cNvSpPr/>
          <p:nvPr/>
        </p:nvSpPr>
        <p:spPr bwMode="white">
          <a:xfrm>
            <a:off x="3739047" y="3292637"/>
            <a:ext cx="314285" cy="2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D2B34E-3550-47B6-BCA8-E8BCBBFF9470}"/>
              </a:ext>
            </a:extLst>
          </p:cNvPr>
          <p:cNvSpPr/>
          <p:nvPr/>
        </p:nvSpPr>
        <p:spPr bwMode="white">
          <a:xfrm>
            <a:off x="6843809" y="3283087"/>
            <a:ext cx="828571" cy="24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FC2E2B-B622-3607-9096-C01922C34C2D}"/>
              </a:ext>
            </a:extLst>
          </p:cNvPr>
          <p:cNvSpPr/>
          <p:nvPr/>
        </p:nvSpPr>
        <p:spPr bwMode="white">
          <a:xfrm>
            <a:off x="9281904" y="3359486"/>
            <a:ext cx="304761" cy="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2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BFFA8-8E9D-D42D-43BB-03FDAE23F1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124000" y="19332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616000" y="19332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92143" y="19332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124000" y="26532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616000" y="26532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092143" y="2656225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782304" y="33732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616000" y="33732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087998" y="33732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D7C8DE0E-7E1D-7981-E23F-D054494D03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88844"/>
            <a:ext cx="10800000" cy="200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5BADB80-E956-62CE-D4A8-94F2633E2FDC}"/>
              </a:ext>
            </a:extLst>
          </p:cNvPr>
          <p:cNvSpPr/>
          <p:nvPr/>
        </p:nvSpPr>
        <p:spPr bwMode="white">
          <a:xfrm>
            <a:off x="2300952" y="4824270"/>
            <a:ext cx="219047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D409DA5-EDA1-F836-C224-103C49E43D0E}"/>
              </a:ext>
            </a:extLst>
          </p:cNvPr>
          <p:cNvSpPr/>
          <p:nvPr/>
        </p:nvSpPr>
        <p:spPr bwMode="white">
          <a:xfrm>
            <a:off x="4862857" y="4824270"/>
            <a:ext cx="380952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41CF9ED-31FF-8856-1D85-D4A498545B44}"/>
              </a:ext>
            </a:extLst>
          </p:cNvPr>
          <p:cNvSpPr/>
          <p:nvPr/>
        </p:nvSpPr>
        <p:spPr bwMode="white">
          <a:xfrm>
            <a:off x="7596190" y="4824270"/>
            <a:ext cx="380952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3BF9246-144E-0DC3-C0BB-9F95CB8FC236}"/>
              </a:ext>
            </a:extLst>
          </p:cNvPr>
          <p:cNvSpPr/>
          <p:nvPr/>
        </p:nvSpPr>
        <p:spPr bwMode="white">
          <a:xfrm>
            <a:off x="10329523" y="4824270"/>
            <a:ext cx="380952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FECF3A1-22F6-AA12-636E-EEAAB8E59887}"/>
              </a:ext>
            </a:extLst>
          </p:cNvPr>
          <p:cNvSpPr/>
          <p:nvPr/>
        </p:nvSpPr>
        <p:spPr bwMode="white">
          <a:xfrm>
            <a:off x="2310476" y="5454252"/>
            <a:ext cx="371428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D1182F9-E2C9-03FF-D1AD-0AA8114151A5}"/>
              </a:ext>
            </a:extLst>
          </p:cNvPr>
          <p:cNvSpPr/>
          <p:nvPr/>
        </p:nvSpPr>
        <p:spPr bwMode="white">
          <a:xfrm>
            <a:off x="4872380" y="5444707"/>
            <a:ext cx="371428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614AD6C-19DC-F0DA-8887-97E80EE735C8}"/>
              </a:ext>
            </a:extLst>
          </p:cNvPr>
          <p:cNvSpPr/>
          <p:nvPr/>
        </p:nvSpPr>
        <p:spPr bwMode="white">
          <a:xfrm>
            <a:off x="7586666" y="5444707"/>
            <a:ext cx="390477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946E005-9720-3DEF-F605-C4D02B4ADEE8}"/>
              </a:ext>
            </a:extLst>
          </p:cNvPr>
          <p:cNvSpPr/>
          <p:nvPr/>
        </p:nvSpPr>
        <p:spPr bwMode="white">
          <a:xfrm>
            <a:off x="10320000" y="5444707"/>
            <a:ext cx="380952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14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921F8-B500-E027-13EC-0A9D658F8C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2494E6-9D62-4BE9-66E1-02EBA6B49D2F}"/>
              </a:ext>
            </a:extLst>
          </p:cNvPr>
          <p:cNvSpPr/>
          <p:nvPr/>
        </p:nvSpPr>
        <p:spPr bwMode="white">
          <a:xfrm>
            <a:off x="2916000" y="2118350"/>
            <a:ext cx="2971428" cy="27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5014D9-B771-FC02-470F-B5107C6524B9}"/>
              </a:ext>
            </a:extLst>
          </p:cNvPr>
          <p:cNvSpPr/>
          <p:nvPr/>
        </p:nvSpPr>
        <p:spPr bwMode="white">
          <a:xfrm>
            <a:off x="4862857" y="3150065"/>
            <a:ext cx="209523" cy="23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35CCE6-DE4C-11BB-C9C9-C709D9E8AF49}"/>
              </a:ext>
            </a:extLst>
          </p:cNvPr>
          <p:cNvSpPr/>
          <p:nvPr/>
        </p:nvSpPr>
        <p:spPr bwMode="white">
          <a:xfrm>
            <a:off x="5710476" y="3150065"/>
            <a:ext cx="219047" cy="23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3BE66D-2AA9-8CB8-AAF5-90190F60F133}"/>
              </a:ext>
            </a:extLst>
          </p:cNvPr>
          <p:cNvSpPr/>
          <p:nvPr/>
        </p:nvSpPr>
        <p:spPr bwMode="white">
          <a:xfrm>
            <a:off x="6491428" y="3150065"/>
            <a:ext cx="380953" cy="23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27AC500-FE78-F0FC-C8A8-27F09D4ECC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56370"/>
            <a:ext cx="10800000" cy="2070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A4DBA9-514F-A6C3-86EB-B6B650583CAD}"/>
              </a:ext>
            </a:extLst>
          </p:cNvPr>
          <p:cNvSpPr/>
          <p:nvPr/>
        </p:nvSpPr>
        <p:spPr bwMode="white">
          <a:xfrm>
            <a:off x="3575464" y="4190798"/>
            <a:ext cx="5838095" cy="2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32DF72-9E18-85EF-8A81-02E85296E7D4}"/>
              </a:ext>
            </a:extLst>
          </p:cNvPr>
          <p:cNvSpPr/>
          <p:nvPr/>
        </p:nvSpPr>
        <p:spPr bwMode="white">
          <a:xfrm>
            <a:off x="4842892" y="5221483"/>
            <a:ext cx="228571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DC618B-3E99-3D37-EB94-FA82435AD6B9}"/>
              </a:ext>
            </a:extLst>
          </p:cNvPr>
          <p:cNvSpPr/>
          <p:nvPr/>
        </p:nvSpPr>
        <p:spPr bwMode="white">
          <a:xfrm>
            <a:off x="5700035" y="5221483"/>
            <a:ext cx="209523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DAE4B1-466A-2A37-D6E1-1392610186C0}"/>
              </a:ext>
            </a:extLst>
          </p:cNvPr>
          <p:cNvSpPr/>
          <p:nvPr/>
        </p:nvSpPr>
        <p:spPr bwMode="white">
          <a:xfrm>
            <a:off x="6461940" y="5221483"/>
            <a:ext cx="400000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04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0472D-7C64-6FC4-F727-ADB2B1F777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808C62-3EBC-94F8-CB37-6960B9887AF9}"/>
              </a:ext>
            </a:extLst>
          </p:cNvPr>
          <p:cNvSpPr/>
          <p:nvPr/>
        </p:nvSpPr>
        <p:spPr bwMode="white">
          <a:xfrm>
            <a:off x="1872380" y="3205615"/>
            <a:ext cx="219047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BC58ED-422B-C996-999D-CF96BEE0206A}"/>
              </a:ext>
            </a:extLst>
          </p:cNvPr>
          <p:cNvSpPr/>
          <p:nvPr/>
        </p:nvSpPr>
        <p:spPr bwMode="white">
          <a:xfrm>
            <a:off x="2720000" y="3205615"/>
            <a:ext cx="219047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B74603-3DF4-A031-5299-62AABBF8083A}"/>
              </a:ext>
            </a:extLst>
          </p:cNvPr>
          <p:cNvSpPr/>
          <p:nvPr/>
        </p:nvSpPr>
        <p:spPr bwMode="white">
          <a:xfrm>
            <a:off x="3500952" y="3205615"/>
            <a:ext cx="38095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9B2BA9-D89B-12EF-EE37-519DBA0232D6}"/>
              </a:ext>
            </a:extLst>
          </p:cNvPr>
          <p:cNvSpPr/>
          <p:nvPr/>
        </p:nvSpPr>
        <p:spPr bwMode="white">
          <a:xfrm>
            <a:off x="4272380" y="3186524"/>
            <a:ext cx="361904" cy="27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D4CF35-1D19-3C94-CE1C-C19F7CAD2DA2}"/>
              </a:ext>
            </a:extLst>
          </p:cNvPr>
          <p:cNvSpPr/>
          <p:nvPr/>
        </p:nvSpPr>
        <p:spPr bwMode="white">
          <a:xfrm>
            <a:off x="6834285" y="3205615"/>
            <a:ext cx="371428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CB31F9-AB31-ADE9-9AF1-192F03D9A6F8}"/>
              </a:ext>
            </a:extLst>
          </p:cNvPr>
          <p:cNvSpPr/>
          <p:nvPr/>
        </p:nvSpPr>
        <p:spPr bwMode="white">
          <a:xfrm>
            <a:off x="7758095" y="3205615"/>
            <a:ext cx="209523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3529D7-BD17-9AEF-14C7-CB9A315D53DE}"/>
              </a:ext>
            </a:extLst>
          </p:cNvPr>
          <p:cNvSpPr/>
          <p:nvPr/>
        </p:nvSpPr>
        <p:spPr bwMode="white">
          <a:xfrm>
            <a:off x="8539047" y="3205615"/>
            <a:ext cx="371428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589EEE-B9BF-D27A-A6B7-F2E3036959C3}"/>
              </a:ext>
            </a:extLst>
          </p:cNvPr>
          <p:cNvSpPr/>
          <p:nvPr/>
        </p:nvSpPr>
        <p:spPr bwMode="white">
          <a:xfrm>
            <a:off x="9310476" y="3186524"/>
            <a:ext cx="352380" cy="27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4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2023-07-25T13:56:21Z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