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25742-3EEF-1353-5995-E191324D3E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97" b="55051"/>
          <a:stretch/>
        </p:blipFill>
        <p:spPr>
          <a:xfrm>
            <a:off x="4223792" y="2348880"/>
            <a:ext cx="3456384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0725742-3EEF-1353-5995-E191324D3E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0" t="61291" r="33593" b="14192"/>
          <a:stretch/>
        </p:blipFill>
        <p:spPr>
          <a:xfrm>
            <a:off x="4151784" y="3789040"/>
            <a:ext cx="3600400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AEC06-5CD8-FEC2-249B-73188355E8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F94442-0EC2-0190-D633-60FE61E5EF2A}"/>
              </a:ext>
            </a:extLst>
          </p:cNvPr>
          <p:cNvSpPr/>
          <p:nvPr/>
        </p:nvSpPr>
        <p:spPr bwMode="white">
          <a:xfrm>
            <a:off x="4177142" y="2867323"/>
            <a:ext cx="342857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358F39-D948-5AB6-6F6F-C3E9296C78AA}"/>
              </a:ext>
            </a:extLst>
          </p:cNvPr>
          <p:cNvSpPr/>
          <p:nvPr/>
        </p:nvSpPr>
        <p:spPr bwMode="white">
          <a:xfrm>
            <a:off x="8443809" y="2867323"/>
            <a:ext cx="333333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31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354CF-0FE1-3313-8256-1E2CCDFD0F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45203A-CFAE-A7FD-6AE0-15E91AAF3C0F}"/>
              </a:ext>
            </a:extLst>
          </p:cNvPr>
          <p:cNvSpPr/>
          <p:nvPr/>
        </p:nvSpPr>
        <p:spPr bwMode="white">
          <a:xfrm>
            <a:off x="2643809" y="3138754"/>
            <a:ext cx="219047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6453AF-81C8-7928-4F50-D8759618D0EC}"/>
              </a:ext>
            </a:extLst>
          </p:cNvPr>
          <p:cNvSpPr/>
          <p:nvPr/>
        </p:nvSpPr>
        <p:spPr bwMode="white">
          <a:xfrm>
            <a:off x="5024761" y="3138754"/>
            <a:ext cx="219047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C86ACE-A4BB-9A4E-2679-1CD16339138F}"/>
              </a:ext>
            </a:extLst>
          </p:cNvPr>
          <p:cNvSpPr/>
          <p:nvPr/>
        </p:nvSpPr>
        <p:spPr bwMode="white">
          <a:xfrm>
            <a:off x="7586666" y="3138754"/>
            <a:ext cx="219047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F3795F-FBD6-427A-542E-C81ABB0EE3BD}"/>
              </a:ext>
            </a:extLst>
          </p:cNvPr>
          <p:cNvSpPr/>
          <p:nvPr/>
        </p:nvSpPr>
        <p:spPr bwMode="white">
          <a:xfrm>
            <a:off x="9977142" y="3138754"/>
            <a:ext cx="219047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3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09FEE-5BF6-21D3-7CE3-FC0AE0F139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3D57D2-EF18-6513-D193-67CED1BC2C3F}"/>
              </a:ext>
            </a:extLst>
          </p:cNvPr>
          <p:cNvSpPr/>
          <p:nvPr/>
        </p:nvSpPr>
        <p:spPr bwMode="white">
          <a:xfrm>
            <a:off x="6577142" y="3059724"/>
            <a:ext cx="180952" cy="2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586" y="2634630"/>
            <a:ext cx="1020222" cy="86637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B3A71E9-C022-8428-8B59-6E1CDDE164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094" y="3919348"/>
            <a:ext cx="10800000" cy="2067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D73C96-D072-D1F3-0D7B-129F0E6A0B26}"/>
              </a:ext>
            </a:extLst>
          </p:cNvPr>
          <p:cNvSpPr/>
          <p:nvPr/>
        </p:nvSpPr>
        <p:spPr bwMode="white">
          <a:xfrm>
            <a:off x="4405713" y="5033815"/>
            <a:ext cx="200000" cy="2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1AE9A0-CF8A-1356-B026-E244372D2AEB}"/>
              </a:ext>
            </a:extLst>
          </p:cNvPr>
          <p:cNvSpPr/>
          <p:nvPr/>
        </p:nvSpPr>
        <p:spPr bwMode="white">
          <a:xfrm>
            <a:off x="5158094" y="5348152"/>
            <a:ext cx="828571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9279" y="4786177"/>
            <a:ext cx="1168801" cy="101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6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92FBD-D101-98C7-B8A7-6881DAF443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9158C7-CF30-9590-68ED-FE14B656995D}"/>
              </a:ext>
            </a:extLst>
          </p:cNvPr>
          <p:cNvSpPr/>
          <p:nvPr/>
        </p:nvSpPr>
        <p:spPr bwMode="white">
          <a:xfrm>
            <a:off x="5910476" y="1248945"/>
            <a:ext cx="371428" cy="2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194" y="1844825"/>
            <a:ext cx="1809709" cy="172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8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C58A2-2C66-A331-E4E0-6A34630082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38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839777-A140-2BF6-DEE3-7E0CD6608E98}"/>
              </a:ext>
            </a:extLst>
          </p:cNvPr>
          <p:cNvSpPr/>
          <p:nvPr/>
        </p:nvSpPr>
        <p:spPr bwMode="white">
          <a:xfrm>
            <a:off x="5710476" y="1238783"/>
            <a:ext cx="219047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00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2023-07-25T14:59:08Z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