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BC217-4077-14F5-F8EB-1A5EFF5C36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 b="28731"/>
          <a:stretch/>
        </p:blipFill>
        <p:spPr>
          <a:xfrm>
            <a:off x="4295800" y="3136603"/>
            <a:ext cx="4392488" cy="690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14EA2-F120-F4E0-4DC0-1471C02EBA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3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01CEB5-C9A8-5346-CCD4-B4896C37589A}"/>
              </a:ext>
            </a:extLst>
          </p:cNvPr>
          <p:cNvSpPr/>
          <p:nvPr/>
        </p:nvSpPr>
        <p:spPr bwMode="white">
          <a:xfrm>
            <a:off x="2167619" y="3430473"/>
            <a:ext cx="20000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EF7FDC-1D7F-76E9-39FC-16E6D9047A74}"/>
              </a:ext>
            </a:extLst>
          </p:cNvPr>
          <p:cNvSpPr/>
          <p:nvPr/>
        </p:nvSpPr>
        <p:spPr bwMode="white">
          <a:xfrm>
            <a:off x="2681904" y="3430473"/>
            <a:ext cx="200000" cy="2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5925F8-E8BA-6FC3-0785-7E867A7485EB}"/>
              </a:ext>
            </a:extLst>
          </p:cNvPr>
          <p:cNvSpPr/>
          <p:nvPr/>
        </p:nvSpPr>
        <p:spPr bwMode="white">
          <a:xfrm>
            <a:off x="3205714" y="3430473"/>
            <a:ext cx="20000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BDC9B5-D199-B967-746B-CE2329245DC1}"/>
              </a:ext>
            </a:extLst>
          </p:cNvPr>
          <p:cNvSpPr/>
          <p:nvPr/>
        </p:nvSpPr>
        <p:spPr bwMode="white">
          <a:xfrm>
            <a:off x="3720000" y="3430473"/>
            <a:ext cx="20000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674AC7-131C-22D5-B7A6-29CEC98F13FC}"/>
              </a:ext>
            </a:extLst>
          </p:cNvPr>
          <p:cNvSpPr/>
          <p:nvPr/>
        </p:nvSpPr>
        <p:spPr bwMode="white">
          <a:xfrm>
            <a:off x="4177142" y="3430473"/>
            <a:ext cx="33333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E93CC2-E246-7414-F925-DF722ABB3F56}"/>
              </a:ext>
            </a:extLst>
          </p:cNvPr>
          <p:cNvSpPr/>
          <p:nvPr/>
        </p:nvSpPr>
        <p:spPr bwMode="white">
          <a:xfrm>
            <a:off x="5196190" y="3430473"/>
            <a:ext cx="33333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FFEB0B-427E-58FB-485E-962F2C100D28}"/>
              </a:ext>
            </a:extLst>
          </p:cNvPr>
          <p:cNvSpPr/>
          <p:nvPr/>
        </p:nvSpPr>
        <p:spPr bwMode="white">
          <a:xfrm>
            <a:off x="5777142" y="3430473"/>
            <a:ext cx="20000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9A2973-6D12-E293-DE35-1F7209491151}"/>
              </a:ext>
            </a:extLst>
          </p:cNvPr>
          <p:cNvSpPr/>
          <p:nvPr/>
        </p:nvSpPr>
        <p:spPr bwMode="white">
          <a:xfrm>
            <a:off x="6300952" y="3430473"/>
            <a:ext cx="190476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6039F7-A397-F908-549F-1D7BDA9BB744}"/>
              </a:ext>
            </a:extLst>
          </p:cNvPr>
          <p:cNvSpPr/>
          <p:nvPr/>
        </p:nvSpPr>
        <p:spPr bwMode="white">
          <a:xfrm>
            <a:off x="6815238" y="3430473"/>
            <a:ext cx="190476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5F51FA-C3A5-ABEC-0E6F-F2F1E9805190}"/>
              </a:ext>
            </a:extLst>
          </p:cNvPr>
          <p:cNvSpPr/>
          <p:nvPr/>
        </p:nvSpPr>
        <p:spPr bwMode="white">
          <a:xfrm>
            <a:off x="7272380" y="3430473"/>
            <a:ext cx="323809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29DB84-DC6F-EBBD-0113-B76386E40B34}"/>
              </a:ext>
            </a:extLst>
          </p:cNvPr>
          <p:cNvSpPr/>
          <p:nvPr/>
        </p:nvSpPr>
        <p:spPr bwMode="white">
          <a:xfrm>
            <a:off x="8291428" y="3430473"/>
            <a:ext cx="33333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4AB558D-21E0-821C-EC3C-A66DE72755DD}"/>
              </a:ext>
            </a:extLst>
          </p:cNvPr>
          <p:cNvSpPr/>
          <p:nvPr/>
        </p:nvSpPr>
        <p:spPr bwMode="white">
          <a:xfrm>
            <a:off x="8872380" y="3430473"/>
            <a:ext cx="20000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6B2AD4-FF26-8E22-919E-9AB99140E5E9}"/>
              </a:ext>
            </a:extLst>
          </p:cNvPr>
          <p:cNvSpPr/>
          <p:nvPr/>
        </p:nvSpPr>
        <p:spPr bwMode="white">
          <a:xfrm>
            <a:off x="9386666" y="3430473"/>
            <a:ext cx="200000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F2DAE6-FB49-065F-9539-F73C5BE6FE83}"/>
              </a:ext>
            </a:extLst>
          </p:cNvPr>
          <p:cNvSpPr/>
          <p:nvPr/>
        </p:nvSpPr>
        <p:spPr bwMode="white">
          <a:xfrm>
            <a:off x="9843809" y="3430473"/>
            <a:ext cx="333333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4F05F35-C7EE-4EBB-75D8-79C30731E3E9}"/>
              </a:ext>
            </a:extLst>
          </p:cNvPr>
          <p:cNvSpPr/>
          <p:nvPr/>
        </p:nvSpPr>
        <p:spPr bwMode="white">
          <a:xfrm>
            <a:off x="10348571" y="3430473"/>
            <a:ext cx="342857" cy="2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24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3FD11-DFD1-BD54-EC49-B330D20F6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124000" y="22572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932000" y="22572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729200" y="22572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674000" y="2259488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124000" y="3186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914000" y="31752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704000" y="3186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674000" y="3186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1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1EBC6-D00F-70A9-924F-EC4078A7EB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781C4-AD64-E552-5305-5AC929668494}"/>
              </a:ext>
            </a:extLst>
          </p:cNvPr>
          <p:cNvSpPr/>
          <p:nvPr/>
        </p:nvSpPr>
        <p:spPr bwMode="white">
          <a:xfrm>
            <a:off x="2377142" y="3145841"/>
            <a:ext cx="190476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F2B3D0-0962-5C39-69DA-162998426CE7}"/>
              </a:ext>
            </a:extLst>
          </p:cNvPr>
          <p:cNvSpPr/>
          <p:nvPr/>
        </p:nvSpPr>
        <p:spPr bwMode="white">
          <a:xfrm>
            <a:off x="4643809" y="3136306"/>
            <a:ext cx="323809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5E583-90E7-F2F6-912D-72E60F32898E}"/>
              </a:ext>
            </a:extLst>
          </p:cNvPr>
          <p:cNvSpPr/>
          <p:nvPr/>
        </p:nvSpPr>
        <p:spPr bwMode="white">
          <a:xfrm>
            <a:off x="7081904" y="3164909"/>
            <a:ext cx="342858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2632F2-9AFE-6448-C1CC-B2927D74689C}"/>
              </a:ext>
            </a:extLst>
          </p:cNvPr>
          <p:cNvSpPr/>
          <p:nvPr/>
        </p:nvSpPr>
        <p:spPr bwMode="white">
          <a:xfrm>
            <a:off x="9577142" y="3183978"/>
            <a:ext cx="33333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B8ED9E-114C-712E-DFDD-7E3E5893EAEA}"/>
              </a:ext>
            </a:extLst>
          </p:cNvPr>
          <p:cNvSpPr/>
          <p:nvPr/>
        </p:nvSpPr>
        <p:spPr bwMode="white">
          <a:xfrm>
            <a:off x="2320000" y="3670232"/>
            <a:ext cx="342857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4CD00A-2D22-2DA5-F31C-E3F2F780D955}"/>
              </a:ext>
            </a:extLst>
          </p:cNvPr>
          <p:cNvSpPr/>
          <p:nvPr/>
        </p:nvSpPr>
        <p:spPr bwMode="white">
          <a:xfrm>
            <a:off x="4672380" y="3679766"/>
            <a:ext cx="323809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AB5E7F-CE48-5DD8-8FA9-B9DE13F43F11}"/>
              </a:ext>
            </a:extLst>
          </p:cNvPr>
          <p:cNvSpPr/>
          <p:nvPr/>
        </p:nvSpPr>
        <p:spPr bwMode="white">
          <a:xfrm>
            <a:off x="7148571" y="3679766"/>
            <a:ext cx="190476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F6E04E-EDBA-358E-9792-99F4A01197A3}"/>
              </a:ext>
            </a:extLst>
          </p:cNvPr>
          <p:cNvSpPr/>
          <p:nvPr/>
        </p:nvSpPr>
        <p:spPr bwMode="white">
          <a:xfrm>
            <a:off x="9615238" y="3689301"/>
            <a:ext cx="33333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B98BC8-DD58-C1C3-A813-07DCEF4BABF7}"/>
              </a:ext>
            </a:extLst>
          </p:cNvPr>
          <p:cNvSpPr/>
          <p:nvPr/>
        </p:nvSpPr>
        <p:spPr bwMode="white">
          <a:xfrm>
            <a:off x="2577142" y="4194624"/>
            <a:ext cx="323809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DB9EA2-8A0B-2FD6-2AE8-504D992EC988}"/>
              </a:ext>
            </a:extLst>
          </p:cNvPr>
          <p:cNvSpPr/>
          <p:nvPr/>
        </p:nvSpPr>
        <p:spPr bwMode="white">
          <a:xfrm>
            <a:off x="4900952" y="4185089"/>
            <a:ext cx="323809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DF30CC-006F-87F2-0C52-F615F377FC22}"/>
              </a:ext>
            </a:extLst>
          </p:cNvPr>
          <p:cNvSpPr/>
          <p:nvPr/>
        </p:nvSpPr>
        <p:spPr bwMode="white">
          <a:xfrm>
            <a:off x="7358095" y="4185089"/>
            <a:ext cx="333333" cy="2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077878-4F17-A725-F6C8-C723CD04D5AF}"/>
              </a:ext>
            </a:extLst>
          </p:cNvPr>
          <p:cNvSpPr/>
          <p:nvPr/>
        </p:nvSpPr>
        <p:spPr bwMode="white">
          <a:xfrm>
            <a:off x="9805714" y="4194624"/>
            <a:ext cx="333333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62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84C45-483F-5513-042B-7A2378361F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7FA21-9707-D952-E827-9FB3232BA73D}"/>
              </a:ext>
            </a:extLst>
          </p:cNvPr>
          <p:cNvSpPr/>
          <p:nvPr/>
        </p:nvSpPr>
        <p:spPr bwMode="white">
          <a:xfrm>
            <a:off x="2815238" y="3136098"/>
            <a:ext cx="21904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B9DD55-3194-1F97-468F-5F9BB2FCC791}"/>
              </a:ext>
            </a:extLst>
          </p:cNvPr>
          <p:cNvSpPr/>
          <p:nvPr/>
        </p:nvSpPr>
        <p:spPr bwMode="white">
          <a:xfrm>
            <a:off x="3662857" y="3136098"/>
            <a:ext cx="21904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C8A46D-F444-3945-2759-9926FA052CD7}"/>
              </a:ext>
            </a:extLst>
          </p:cNvPr>
          <p:cNvSpPr/>
          <p:nvPr/>
        </p:nvSpPr>
        <p:spPr bwMode="white">
          <a:xfrm>
            <a:off x="4424761" y="3136098"/>
            <a:ext cx="400000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B2216-CC06-51EB-9BDB-9864255ACDDD}"/>
              </a:ext>
            </a:extLst>
          </p:cNvPr>
          <p:cNvSpPr/>
          <p:nvPr/>
        </p:nvSpPr>
        <p:spPr bwMode="white">
          <a:xfrm>
            <a:off x="5215238" y="3097964"/>
            <a:ext cx="371428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99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F95DD-AC62-587B-1786-9F47AACC69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C57D2A-796F-A304-743B-FBE3C94A8D54}"/>
              </a:ext>
            </a:extLst>
          </p:cNvPr>
          <p:cNvSpPr/>
          <p:nvPr/>
        </p:nvSpPr>
        <p:spPr bwMode="white">
          <a:xfrm>
            <a:off x="1272380" y="2205019"/>
            <a:ext cx="1838095" cy="29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6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