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ADA05-1368-4B2F-94B8-698555546A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5" r="66891" b="28471"/>
          <a:stretch/>
        </p:blipFill>
        <p:spPr>
          <a:xfrm>
            <a:off x="4079776" y="3140968"/>
            <a:ext cx="4308180" cy="60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6CC59-3F62-F7ED-4441-05A9EB175F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A8E90-E2CD-08E8-E118-0D805D0A0D38}"/>
              </a:ext>
            </a:extLst>
          </p:cNvPr>
          <p:cNvSpPr/>
          <p:nvPr/>
        </p:nvSpPr>
        <p:spPr bwMode="white">
          <a:xfrm>
            <a:off x="8139047" y="3307907"/>
            <a:ext cx="380952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DD2BF-C14B-EB4D-B757-5A0CBF7925DB}"/>
              </a:ext>
            </a:extLst>
          </p:cNvPr>
          <p:cNvSpPr/>
          <p:nvPr/>
        </p:nvSpPr>
        <p:spPr bwMode="white">
          <a:xfrm>
            <a:off x="8139047" y="4022981"/>
            <a:ext cx="380952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0C221B-7EFB-A439-4C4D-C6082C6E55C5}"/>
              </a:ext>
            </a:extLst>
          </p:cNvPr>
          <p:cNvSpPr/>
          <p:nvPr/>
        </p:nvSpPr>
        <p:spPr bwMode="white">
          <a:xfrm>
            <a:off x="8139047" y="4728520"/>
            <a:ext cx="380952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E57832-816B-44B4-6878-075641C68952}"/>
              </a:ext>
            </a:extLst>
          </p:cNvPr>
          <p:cNvSpPr/>
          <p:nvPr/>
        </p:nvSpPr>
        <p:spPr bwMode="white">
          <a:xfrm>
            <a:off x="8139047" y="5443594"/>
            <a:ext cx="380952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57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BF1BA-6475-C189-6BA8-7BE4839E6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6B37D-5785-CF21-09F8-28EF20286E94}"/>
              </a:ext>
            </a:extLst>
          </p:cNvPr>
          <p:cNvSpPr/>
          <p:nvPr/>
        </p:nvSpPr>
        <p:spPr bwMode="white">
          <a:xfrm>
            <a:off x="4691428" y="4462416"/>
            <a:ext cx="190476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9708E-0826-A348-1B05-675D969C69D1}"/>
              </a:ext>
            </a:extLst>
          </p:cNvPr>
          <p:cNvSpPr/>
          <p:nvPr/>
        </p:nvSpPr>
        <p:spPr bwMode="white">
          <a:xfrm>
            <a:off x="7215238" y="4462416"/>
            <a:ext cx="180952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D90BF-BA0C-48FC-44FA-48DB23B718EE}"/>
              </a:ext>
            </a:extLst>
          </p:cNvPr>
          <p:cNvSpPr/>
          <p:nvPr/>
        </p:nvSpPr>
        <p:spPr bwMode="white">
          <a:xfrm>
            <a:off x="9710476" y="4462416"/>
            <a:ext cx="200000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62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B4F33-EA77-EB4B-F066-500DF7ECC1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7C8DC-11AB-A38A-2844-367B6DFFC9F8}"/>
              </a:ext>
            </a:extLst>
          </p:cNvPr>
          <p:cNvSpPr/>
          <p:nvPr/>
        </p:nvSpPr>
        <p:spPr bwMode="white">
          <a:xfrm>
            <a:off x="2320000" y="4403819"/>
            <a:ext cx="180952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AF198C-2AC6-74EC-6BF3-F10FC0386E7F}"/>
              </a:ext>
            </a:extLst>
          </p:cNvPr>
          <p:cNvSpPr/>
          <p:nvPr/>
        </p:nvSpPr>
        <p:spPr bwMode="white">
          <a:xfrm>
            <a:off x="5424761" y="4403819"/>
            <a:ext cx="190476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C8D852-2F38-A092-8CDA-351853E56223}"/>
              </a:ext>
            </a:extLst>
          </p:cNvPr>
          <p:cNvSpPr/>
          <p:nvPr/>
        </p:nvSpPr>
        <p:spPr bwMode="white">
          <a:xfrm>
            <a:off x="8405714" y="4394286"/>
            <a:ext cx="200000" cy="2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2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A7396-F2D4-E295-BBC1-01708579B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7" y="2132856"/>
            <a:ext cx="5400600" cy="1275029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447928" y="2564904"/>
            <a:ext cx="4743637" cy="551158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104112" y="2564904"/>
            <a:ext cx="734" cy="551158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591944" y="2564904"/>
            <a:ext cx="3055894" cy="551158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647838" y="2564904"/>
            <a:ext cx="1575294" cy="551158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72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