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32222E-24D9-D994-7FDC-5F94180F9E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8" b="32700"/>
          <a:stretch/>
        </p:blipFill>
        <p:spPr>
          <a:xfrm>
            <a:off x="4344104" y="3172607"/>
            <a:ext cx="4128160" cy="604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E2566-A45B-E1C5-957D-B8DF206136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1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9D1CDE-3C9E-D221-6749-024960017CD2}"/>
              </a:ext>
            </a:extLst>
          </p:cNvPr>
          <p:cNvSpPr/>
          <p:nvPr/>
        </p:nvSpPr>
        <p:spPr bwMode="white">
          <a:xfrm>
            <a:off x="2615238" y="1325027"/>
            <a:ext cx="380952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E52781-C72A-08BB-7C11-8DA5C4369810}"/>
              </a:ext>
            </a:extLst>
          </p:cNvPr>
          <p:cNvSpPr/>
          <p:nvPr/>
        </p:nvSpPr>
        <p:spPr bwMode="white">
          <a:xfrm>
            <a:off x="5796190" y="1325027"/>
            <a:ext cx="380952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B3DF78-7E53-3F45-6FE7-FC969EBB5588}"/>
              </a:ext>
            </a:extLst>
          </p:cNvPr>
          <p:cNvSpPr/>
          <p:nvPr/>
        </p:nvSpPr>
        <p:spPr bwMode="white">
          <a:xfrm>
            <a:off x="8986666" y="1325027"/>
            <a:ext cx="371428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8FA1D9-DCBD-7514-E3C5-7FBD41A71C39}"/>
              </a:ext>
            </a:extLst>
          </p:cNvPr>
          <p:cNvSpPr/>
          <p:nvPr/>
        </p:nvSpPr>
        <p:spPr bwMode="white">
          <a:xfrm>
            <a:off x="2767619" y="2040623"/>
            <a:ext cx="219047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ED6C77-F6AB-38F7-FA90-3D495E8CB7E4}"/>
              </a:ext>
            </a:extLst>
          </p:cNvPr>
          <p:cNvSpPr/>
          <p:nvPr/>
        </p:nvSpPr>
        <p:spPr bwMode="white">
          <a:xfrm>
            <a:off x="5958095" y="2040623"/>
            <a:ext cx="219047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9E928C-50B3-FF33-C944-717477ED5D14}"/>
              </a:ext>
            </a:extLst>
          </p:cNvPr>
          <p:cNvSpPr/>
          <p:nvPr/>
        </p:nvSpPr>
        <p:spPr bwMode="white">
          <a:xfrm>
            <a:off x="9139047" y="2040623"/>
            <a:ext cx="219047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11F857-41A9-6A9F-61C9-EC0F03E039B2}"/>
              </a:ext>
            </a:extLst>
          </p:cNvPr>
          <p:cNvSpPr/>
          <p:nvPr/>
        </p:nvSpPr>
        <p:spPr bwMode="white">
          <a:xfrm>
            <a:off x="2767619" y="2746677"/>
            <a:ext cx="228571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3CAD15-E572-B554-F074-E029CB839234}"/>
              </a:ext>
            </a:extLst>
          </p:cNvPr>
          <p:cNvSpPr/>
          <p:nvPr/>
        </p:nvSpPr>
        <p:spPr bwMode="white">
          <a:xfrm>
            <a:off x="5948571" y="2746677"/>
            <a:ext cx="228571" cy="2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764DF1-B3C2-6550-71C8-451E47846270}"/>
              </a:ext>
            </a:extLst>
          </p:cNvPr>
          <p:cNvSpPr/>
          <p:nvPr/>
        </p:nvSpPr>
        <p:spPr bwMode="white">
          <a:xfrm>
            <a:off x="9139047" y="2746677"/>
            <a:ext cx="219047" cy="2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87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AB879A-7AE4-917F-1F3D-A40C37224B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7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3ACAEF-3FD8-B403-BEFB-6BEBEEC0B142}"/>
              </a:ext>
            </a:extLst>
          </p:cNvPr>
          <p:cNvSpPr/>
          <p:nvPr/>
        </p:nvSpPr>
        <p:spPr bwMode="white">
          <a:xfrm>
            <a:off x="1710476" y="4501791"/>
            <a:ext cx="2761904" cy="30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21813B-F5A3-B922-6F4E-34A552665270}"/>
              </a:ext>
            </a:extLst>
          </p:cNvPr>
          <p:cNvSpPr/>
          <p:nvPr/>
        </p:nvSpPr>
        <p:spPr bwMode="white">
          <a:xfrm>
            <a:off x="6405714" y="4520871"/>
            <a:ext cx="1828571" cy="28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8933F2-C66A-E0B0-23F1-3B524BFC5267}"/>
              </a:ext>
            </a:extLst>
          </p:cNvPr>
          <p:cNvSpPr/>
          <p:nvPr/>
        </p:nvSpPr>
        <p:spPr bwMode="white">
          <a:xfrm>
            <a:off x="8529523" y="4520871"/>
            <a:ext cx="1828570" cy="28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02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C07865-D5B9-11DB-3A83-F86B91414A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FC0426-5B04-0A59-24DD-A86DA1D4A522}"/>
              </a:ext>
            </a:extLst>
          </p:cNvPr>
          <p:cNvSpPr/>
          <p:nvPr/>
        </p:nvSpPr>
        <p:spPr bwMode="white">
          <a:xfrm>
            <a:off x="1700952" y="4061150"/>
            <a:ext cx="1838095" cy="29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288A68-A34F-6BFB-1645-73E99B84EB62}"/>
              </a:ext>
            </a:extLst>
          </p:cNvPr>
          <p:cNvSpPr/>
          <p:nvPr/>
        </p:nvSpPr>
        <p:spPr bwMode="white">
          <a:xfrm>
            <a:off x="6729523" y="4070685"/>
            <a:ext cx="1838095" cy="28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34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D3D26-433E-B865-10B7-EA4EA14B4D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8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305A20-273F-DCA1-AAAE-C50E843B218A}"/>
              </a:ext>
            </a:extLst>
          </p:cNvPr>
          <p:cNvSpPr/>
          <p:nvPr/>
        </p:nvSpPr>
        <p:spPr bwMode="white">
          <a:xfrm>
            <a:off x="6424761" y="1972796"/>
            <a:ext cx="2923809" cy="28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73A9D8-BCDC-407F-277E-448EA8F3B669}"/>
              </a:ext>
            </a:extLst>
          </p:cNvPr>
          <p:cNvSpPr/>
          <p:nvPr/>
        </p:nvSpPr>
        <p:spPr bwMode="white">
          <a:xfrm>
            <a:off x="6405714" y="2639993"/>
            <a:ext cx="1847619" cy="30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41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21296-52C2-E167-5AFB-A4BC2857E1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2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2ECBE8-BE2F-0F9C-929E-96D9A34A1A95}"/>
              </a:ext>
            </a:extLst>
          </p:cNvPr>
          <p:cNvSpPr/>
          <p:nvPr/>
        </p:nvSpPr>
        <p:spPr bwMode="white">
          <a:xfrm>
            <a:off x="1281904" y="2785357"/>
            <a:ext cx="3904761" cy="30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A9049C-7993-DB61-B7EA-325A999E2465}"/>
              </a:ext>
            </a:extLst>
          </p:cNvPr>
          <p:cNvSpPr/>
          <p:nvPr/>
        </p:nvSpPr>
        <p:spPr bwMode="white">
          <a:xfrm>
            <a:off x="5300952" y="2785357"/>
            <a:ext cx="3752380" cy="30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46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2023-07-25T14:58:42Z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