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F64743-7C5D-D1AE-53A8-42E9FA9F7B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90" b="23641"/>
          <a:stretch/>
        </p:blipFill>
        <p:spPr>
          <a:xfrm>
            <a:off x="3791744" y="3068960"/>
            <a:ext cx="5040560" cy="663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44E42F-8283-C211-D957-9BCB74EAC8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7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C7AA8A-886B-34C8-5751-C776FBAFB1F8}"/>
              </a:ext>
            </a:extLst>
          </p:cNvPr>
          <p:cNvSpPr/>
          <p:nvPr/>
        </p:nvSpPr>
        <p:spPr bwMode="white">
          <a:xfrm>
            <a:off x="2491428" y="1907085"/>
            <a:ext cx="695238" cy="29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AD5AF8-2DC8-3AE6-8343-886D3A40FD38}"/>
              </a:ext>
            </a:extLst>
          </p:cNvPr>
          <p:cNvSpPr/>
          <p:nvPr/>
        </p:nvSpPr>
        <p:spPr bwMode="white">
          <a:xfrm>
            <a:off x="5215238" y="1907085"/>
            <a:ext cx="685714" cy="28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59513F-07AD-963E-16C5-AF2B29201128}"/>
              </a:ext>
            </a:extLst>
          </p:cNvPr>
          <p:cNvSpPr/>
          <p:nvPr/>
        </p:nvSpPr>
        <p:spPr bwMode="white">
          <a:xfrm>
            <a:off x="8634285" y="1916626"/>
            <a:ext cx="352380" cy="28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A32E3F-CE6A-F3BA-B2C6-548365A2A67E}"/>
              </a:ext>
            </a:extLst>
          </p:cNvPr>
          <p:cNvSpPr/>
          <p:nvPr/>
        </p:nvSpPr>
        <p:spPr bwMode="white">
          <a:xfrm>
            <a:off x="2491428" y="2575002"/>
            <a:ext cx="695238" cy="30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0F7A0F-FC4E-A85C-2365-0A801E962687}"/>
              </a:ext>
            </a:extLst>
          </p:cNvPr>
          <p:cNvSpPr/>
          <p:nvPr/>
        </p:nvSpPr>
        <p:spPr bwMode="white">
          <a:xfrm>
            <a:off x="5900952" y="2575002"/>
            <a:ext cx="695238" cy="30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40C792-D9A7-C6AC-F584-432C6A891A9E}"/>
              </a:ext>
            </a:extLst>
          </p:cNvPr>
          <p:cNvSpPr/>
          <p:nvPr/>
        </p:nvSpPr>
        <p:spPr bwMode="white">
          <a:xfrm>
            <a:off x="8643809" y="2584544"/>
            <a:ext cx="676190" cy="28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482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A896B1-D47F-E19A-8C44-20404CB47A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0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F84814-8971-F0A7-CD3E-13139DDE0D13}"/>
              </a:ext>
            </a:extLst>
          </p:cNvPr>
          <p:cNvSpPr/>
          <p:nvPr/>
        </p:nvSpPr>
        <p:spPr bwMode="white">
          <a:xfrm>
            <a:off x="2291428" y="1972905"/>
            <a:ext cx="390476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BD790F-044C-3AA2-51FE-76A5B893FF6B}"/>
              </a:ext>
            </a:extLst>
          </p:cNvPr>
          <p:cNvSpPr/>
          <p:nvPr/>
        </p:nvSpPr>
        <p:spPr bwMode="white">
          <a:xfrm>
            <a:off x="5729523" y="1963373"/>
            <a:ext cx="371428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05ABC6-A609-D479-424A-F2CDD40EA83C}"/>
              </a:ext>
            </a:extLst>
          </p:cNvPr>
          <p:cNvSpPr/>
          <p:nvPr/>
        </p:nvSpPr>
        <p:spPr bwMode="white">
          <a:xfrm>
            <a:off x="9120000" y="1963373"/>
            <a:ext cx="390476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3AB932-BE84-2B8D-BABC-6B4BB3B72414}"/>
              </a:ext>
            </a:extLst>
          </p:cNvPr>
          <p:cNvSpPr/>
          <p:nvPr/>
        </p:nvSpPr>
        <p:spPr bwMode="white">
          <a:xfrm>
            <a:off x="2291428" y="2649708"/>
            <a:ext cx="400000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F228F5-0B93-54AD-4F45-36086288925C}"/>
              </a:ext>
            </a:extLst>
          </p:cNvPr>
          <p:cNvSpPr/>
          <p:nvPr/>
        </p:nvSpPr>
        <p:spPr bwMode="white">
          <a:xfrm>
            <a:off x="5710476" y="2649708"/>
            <a:ext cx="390476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ECC209-396F-7E92-EFE2-02771F5DC4F1}"/>
              </a:ext>
            </a:extLst>
          </p:cNvPr>
          <p:cNvSpPr/>
          <p:nvPr/>
        </p:nvSpPr>
        <p:spPr bwMode="white">
          <a:xfrm>
            <a:off x="9120000" y="2649708"/>
            <a:ext cx="219047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673190-4988-0692-EC29-B0B3C628911C}"/>
              </a:ext>
            </a:extLst>
          </p:cNvPr>
          <p:cNvSpPr/>
          <p:nvPr/>
        </p:nvSpPr>
        <p:spPr bwMode="white">
          <a:xfrm>
            <a:off x="2310476" y="3326511"/>
            <a:ext cx="371428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511E32D-8B02-1A11-0840-057AD681D5B8}"/>
              </a:ext>
            </a:extLst>
          </p:cNvPr>
          <p:cNvSpPr/>
          <p:nvPr/>
        </p:nvSpPr>
        <p:spPr bwMode="white">
          <a:xfrm>
            <a:off x="5720000" y="3326511"/>
            <a:ext cx="380952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D18648-8608-E585-9DD4-EDFC7AE4251C}"/>
              </a:ext>
            </a:extLst>
          </p:cNvPr>
          <p:cNvSpPr/>
          <p:nvPr/>
        </p:nvSpPr>
        <p:spPr bwMode="white">
          <a:xfrm>
            <a:off x="9139047" y="3326511"/>
            <a:ext cx="371428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F6DD480A-50C3-D813-8456-48D0DAB731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71760"/>
            <a:ext cx="10800000" cy="79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CFDE5A5-826A-7D56-13C1-B7FD1A2FBBA5}"/>
              </a:ext>
            </a:extLst>
          </p:cNvPr>
          <p:cNvSpPr/>
          <p:nvPr/>
        </p:nvSpPr>
        <p:spPr bwMode="white">
          <a:xfrm>
            <a:off x="4424761" y="4231059"/>
            <a:ext cx="219047" cy="24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DCDE18C-3337-1188-F58B-5D293CFE9A68}"/>
              </a:ext>
            </a:extLst>
          </p:cNvPr>
          <p:cNvSpPr/>
          <p:nvPr/>
        </p:nvSpPr>
        <p:spPr bwMode="white">
          <a:xfrm>
            <a:off x="7491428" y="4231059"/>
            <a:ext cx="219047" cy="24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50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6DD2FA-E439-3EB3-B057-E2168E357F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6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60E323-6CD6-CF1C-6F32-319CCCF77572}"/>
              </a:ext>
            </a:extLst>
          </p:cNvPr>
          <p:cNvSpPr/>
          <p:nvPr/>
        </p:nvSpPr>
        <p:spPr bwMode="white">
          <a:xfrm>
            <a:off x="1862857" y="2745693"/>
            <a:ext cx="228571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6A7BD3-8878-739E-5FDE-BF756E43C065}"/>
              </a:ext>
            </a:extLst>
          </p:cNvPr>
          <p:cNvSpPr/>
          <p:nvPr/>
        </p:nvSpPr>
        <p:spPr bwMode="white">
          <a:xfrm>
            <a:off x="2329523" y="2736157"/>
            <a:ext cx="295238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91F070-B62B-CE93-D1D6-B76A3CFE395F}"/>
              </a:ext>
            </a:extLst>
          </p:cNvPr>
          <p:cNvSpPr/>
          <p:nvPr/>
        </p:nvSpPr>
        <p:spPr bwMode="white">
          <a:xfrm>
            <a:off x="2872380" y="2745693"/>
            <a:ext cx="219047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75A7D7-1A44-BFEB-AEDF-84F1E625AA25}"/>
              </a:ext>
            </a:extLst>
          </p:cNvPr>
          <p:cNvSpPr/>
          <p:nvPr/>
        </p:nvSpPr>
        <p:spPr bwMode="white">
          <a:xfrm>
            <a:off x="3653333" y="2745693"/>
            <a:ext cx="371428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716983-266B-BC86-F9BA-3B5282BA19D1}"/>
              </a:ext>
            </a:extLst>
          </p:cNvPr>
          <p:cNvSpPr/>
          <p:nvPr/>
        </p:nvSpPr>
        <p:spPr bwMode="white">
          <a:xfrm>
            <a:off x="1872380" y="4280987"/>
            <a:ext cx="219047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07EB1A-2872-9EEF-86E0-9ABCB490B0D2}"/>
              </a:ext>
            </a:extLst>
          </p:cNvPr>
          <p:cNvSpPr/>
          <p:nvPr/>
        </p:nvSpPr>
        <p:spPr bwMode="white">
          <a:xfrm>
            <a:off x="2329523" y="4271451"/>
            <a:ext cx="295238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92F21F-3573-7F42-A645-6E613C355973}"/>
              </a:ext>
            </a:extLst>
          </p:cNvPr>
          <p:cNvSpPr/>
          <p:nvPr/>
        </p:nvSpPr>
        <p:spPr bwMode="white">
          <a:xfrm>
            <a:off x="2872380" y="4280987"/>
            <a:ext cx="219047" cy="228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AE72A8-D07F-ADAC-3D14-18DAB2532526}"/>
              </a:ext>
            </a:extLst>
          </p:cNvPr>
          <p:cNvSpPr/>
          <p:nvPr/>
        </p:nvSpPr>
        <p:spPr bwMode="white">
          <a:xfrm>
            <a:off x="3643809" y="4280987"/>
            <a:ext cx="390476" cy="228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62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EEDBCA-9303-C4DF-A9B3-5CF7580DD8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AAA86C-6101-C222-7622-49AC71A3FE83}"/>
              </a:ext>
            </a:extLst>
          </p:cNvPr>
          <p:cNvSpPr/>
          <p:nvPr/>
        </p:nvSpPr>
        <p:spPr bwMode="white">
          <a:xfrm>
            <a:off x="1443809" y="3124674"/>
            <a:ext cx="219047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BF03B5-339E-5161-7020-1D3267D04DDE}"/>
              </a:ext>
            </a:extLst>
          </p:cNvPr>
          <p:cNvSpPr/>
          <p:nvPr/>
        </p:nvSpPr>
        <p:spPr bwMode="white">
          <a:xfrm>
            <a:off x="1910476" y="3115149"/>
            <a:ext cx="285714" cy="2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6B8EB0-31BB-13AF-78C2-D048C458B615}"/>
              </a:ext>
            </a:extLst>
          </p:cNvPr>
          <p:cNvSpPr/>
          <p:nvPr/>
        </p:nvSpPr>
        <p:spPr bwMode="white">
          <a:xfrm>
            <a:off x="2443809" y="3134199"/>
            <a:ext cx="228571" cy="22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2AE565-C203-A34E-A85B-DEC1D8256E70}"/>
              </a:ext>
            </a:extLst>
          </p:cNvPr>
          <p:cNvSpPr/>
          <p:nvPr/>
        </p:nvSpPr>
        <p:spPr bwMode="white">
          <a:xfrm>
            <a:off x="3215238" y="3124674"/>
            <a:ext cx="390476" cy="23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93C6B1-8C1F-07E2-4D97-98C47CE73255}"/>
              </a:ext>
            </a:extLst>
          </p:cNvPr>
          <p:cNvSpPr/>
          <p:nvPr/>
        </p:nvSpPr>
        <p:spPr bwMode="white">
          <a:xfrm>
            <a:off x="3996190" y="3086574"/>
            <a:ext cx="371428" cy="314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531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28CD2F-1761-CBB2-C507-A1E43A62AA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8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55D14D-4FEC-04D9-215A-96D7325AA34A}"/>
              </a:ext>
            </a:extLst>
          </p:cNvPr>
          <p:cNvSpPr/>
          <p:nvPr/>
        </p:nvSpPr>
        <p:spPr bwMode="white">
          <a:xfrm>
            <a:off x="1443809" y="2116081"/>
            <a:ext cx="219047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94B0D1-9311-20E6-E68C-E0D73D366556}"/>
              </a:ext>
            </a:extLst>
          </p:cNvPr>
          <p:cNvSpPr/>
          <p:nvPr/>
        </p:nvSpPr>
        <p:spPr bwMode="white">
          <a:xfrm>
            <a:off x="1910476" y="2106547"/>
            <a:ext cx="285714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8950C5-4D26-83E6-75D0-46F7FD04E3AA}"/>
              </a:ext>
            </a:extLst>
          </p:cNvPr>
          <p:cNvSpPr/>
          <p:nvPr/>
        </p:nvSpPr>
        <p:spPr bwMode="white">
          <a:xfrm>
            <a:off x="2443809" y="2116081"/>
            <a:ext cx="228571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21B18C-FDDB-FB39-99B6-B7924D95B9C7}"/>
              </a:ext>
            </a:extLst>
          </p:cNvPr>
          <p:cNvSpPr/>
          <p:nvPr/>
        </p:nvSpPr>
        <p:spPr bwMode="white">
          <a:xfrm>
            <a:off x="3215238" y="2116081"/>
            <a:ext cx="390476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6ECFE1-8068-75A8-23E4-D120E5F7328C}"/>
              </a:ext>
            </a:extLst>
          </p:cNvPr>
          <p:cNvSpPr/>
          <p:nvPr/>
        </p:nvSpPr>
        <p:spPr bwMode="white">
          <a:xfrm>
            <a:off x="4005714" y="2060848"/>
            <a:ext cx="361904" cy="312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88F5AA-A84B-07F7-C537-70E89DFEA37C}"/>
              </a:ext>
            </a:extLst>
          </p:cNvPr>
          <p:cNvSpPr/>
          <p:nvPr/>
        </p:nvSpPr>
        <p:spPr bwMode="white">
          <a:xfrm>
            <a:off x="1358095" y="3641522"/>
            <a:ext cx="390476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E80C783-E4C1-BC35-71D9-1E8916295F09}"/>
              </a:ext>
            </a:extLst>
          </p:cNvPr>
          <p:cNvSpPr/>
          <p:nvPr/>
        </p:nvSpPr>
        <p:spPr bwMode="white">
          <a:xfrm>
            <a:off x="1891428" y="3727328"/>
            <a:ext cx="323809" cy="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719FA42-5E63-9A6C-7A79-064FB5DF8C58}"/>
              </a:ext>
            </a:extLst>
          </p:cNvPr>
          <p:cNvSpPr/>
          <p:nvPr/>
        </p:nvSpPr>
        <p:spPr bwMode="white">
          <a:xfrm>
            <a:off x="2443809" y="3641522"/>
            <a:ext cx="219047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E3361A1-B2A9-4740-D2B3-0DD261168952}"/>
              </a:ext>
            </a:extLst>
          </p:cNvPr>
          <p:cNvSpPr/>
          <p:nvPr/>
        </p:nvSpPr>
        <p:spPr bwMode="white">
          <a:xfrm>
            <a:off x="3224761" y="3641522"/>
            <a:ext cx="380952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D8D3DF0-C03A-C586-26C4-A00ADB707AB5}"/>
              </a:ext>
            </a:extLst>
          </p:cNvPr>
          <p:cNvSpPr/>
          <p:nvPr/>
        </p:nvSpPr>
        <p:spPr bwMode="white">
          <a:xfrm>
            <a:off x="4005714" y="3573016"/>
            <a:ext cx="361904" cy="33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9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2023-07-25T14:47:27Z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