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988B0-3EF9-3AF9-CFBD-25586CE690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21230"/>
          <a:stretch/>
        </p:blipFill>
        <p:spPr>
          <a:xfrm>
            <a:off x="4223792" y="3140968"/>
            <a:ext cx="4464496" cy="70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A4713-95CD-4089-CB04-6DACA8DBD4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C0238-EEC9-8872-8A53-47C64E5F8E81}"/>
              </a:ext>
            </a:extLst>
          </p:cNvPr>
          <p:cNvSpPr/>
          <p:nvPr/>
        </p:nvSpPr>
        <p:spPr bwMode="white">
          <a:xfrm>
            <a:off x="2529523" y="2029190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934FE-A843-76EC-0178-F97049DAA461}"/>
              </a:ext>
            </a:extLst>
          </p:cNvPr>
          <p:cNvSpPr/>
          <p:nvPr/>
        </p:nvSpPr>
        <p:spPr bwMode="white">
          <a:xfrm>
            <a:off x="5072380" y="2019666"/>
            <a:ext cx="371428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0F0328-F063-D114-0981-11BB4DE504FC}"/>
              </a:ext>
            </a:extLst>
          </p:cNvPr>
          <p:cNvSpPr/>
          <p:nvPr/>
        </p:nvSpPr>
        <p:spPr bwMode="white">
          <a:xfrm>
            <a:off x="7720000" y="2019666"/>
            <a:ext cx="371428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5D9F63-31A3-731F-9C43-F96187958AD8}"/>
              </a:ext>
            </a:extLst>
          </p:cNvPr>
          <p:cNvSpPr/>
          <p:nvPr/>
        </p:nvSpPr>
        <p:spPr bwMode="white">
          <a:xfrm>
            <a:off x="10367619" y="2019666"/>
            <a:ext cx="38095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015313-C17C-9D08-8A4E-C451EB07ACDC}"/>
              </a:ext>
            </a:extLst>
          </p:cNvPr>
          <p:cNvSpPr/>
          <p:nvPr/>
        </p:nvSpPr>
        <p:spPr bwMode="white">
          <a:xfrm>
            <a:off x="2529523" y="2676839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DA2B8B-5143-CA8F-643D-AA6ABF31ACBB}"/>
              </a:ext>
            </a:extLst>
          </p:cNvPr>
          <p:cNvSpPr/>
          <p:nvPr/>
        </p:nvSpPr>
        <p:spPr bwMode="white">
          <a:xfrm>
            <a:off x="5053333" y="2667314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A8972E-14D6-8050-2221-1E9CF89538C3}"/>
              </a:ext>
            </a:extLst>
          </p:cNvPr>
          <p:cNvSpPr/>
          <p:nvPr/>
        </p:nvSpPr>
        <p:spPr bwMode="white">
          <a:xfrm>
            <a:off x="7720000" y="2676839"/>
            <a:ext cx="190476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951EA6-EC11-66D5-4F1B-39AAEA676B07}"/>
              </a:ext>
            </a:extLst>
          </p:cNvPr>
          <p:cNvSpPr/>
          <p:nvPr/>
        </p:nvSpPr>
        <p:spPr bwMode="white">
          <a:xfrm>
            <a:off x="10348571" y="2667314"/>
            <a:ext cx="219047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F6BD2-C49B-3550-0606-DF5904796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9ACF1-66B5-42F6-D45F-CE2EC5182823}"/>
              </a:ext>
            </a:extLst>
          </p:cNvPr>
          <p:cNvSpPr/>
          <p:nvPr/>
        </p:nvSpPr>
        <p:spPr bwMode="white">
          <a:xfrm>
            <a:off x="3748571" y="2299046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F52E8-5253-7313-CCE1-898BB2689D7E}"/>
              </a:ext>
            </a:extLst>
          </p:cNvPr>
          <p:cNvSpPr/>
          <p:nvPr/>
        </p:nvSpPr>
        <p:spPr bwMode="white">
          <a:xfrm>
            <a:off x="4767619" y="2299046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DC67B-2C16-099B-494D-61A7028D04DC}"/>
              </a:ext>
            </a:extLst>
          </p:cNvPr>
          <p:cNvSpPr/>
          <p:nvPr/>
        </p:nvSpPr>
        <p:spPr bwMode="white">
          <a:xfrm>
            <a:off x="5796190" y="2299046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3EEDC6-1F57-1419-87D9-291F15922F6E}"/>
              </a:ext>
            </a:extLst>
          </p:cNvPr>
          <p:cNvSpPr/>
          <p:nvPr/>
        </p:nvSpPr>
        <p:spPr bwMode="white">
          <a:xfrm>
            <a:off x="6824761" y="2299046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4A381D-565A-3DDF-BD32-074F78906E16}"/>
              </a:ext>
            </a:extLst>
          </p:cNvPr>
          <p:cNvSpPr/>
          <p:nvPr/>
        </p:nvSpPr>
        <p:spPr bwMode="white">
          <a:xfrm>
            <a:off x="7843809" y="2299046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69619D-74C9-4286-5F00-66966727BB3B}"/>
              </a:ext>
            </a:extLst>
          </p:cNvPr>
          <p:cNvSpPr/>
          <p:nvPr/>
        </p:nvSpPr>
        <p:spPr bwMode="white">
          <a:xfrm>
            <a:off x="8862857" y="2299046"/>
            <a:ext cx="228571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F63099-C59E-5B11-219A-991393BD5DCE}"/>
              </a:ext>
            </a:extLst>
          </p:cNvPr>
          <p:cNvSpPr/>
          <p:nvPr/>
        </p:nvSpPr>
        <p:spPr bwMode="white">
          <a:xfrm>
            <a:off x="9891428" y="2299046"/>
            <a:ext cx="219047" cy="23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0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64E01-2B73-231D-A4BF-4C872C8D63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5649C-9240-9A2A-1A9A-7A8876B9587C}"/>
              </a:ext>
            </a:extLst>
          </p:cNvPr>
          <p:cNvSpPr/>
          <p:nvPr/>
        </p:nvSpPr>
        <p:spPr bwMode="white">
          <a:xfrm>
            <a:off x="2462857" y="1878326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989E7-82CC-FCA7-5A02-9A297C6AE6DD}"/>
              </a:ext>
            </a:extLst>
          </p:cNvPr>
          <p:cNvSpPr/>
          <p:nvPr/>
        </p:nvSpPr>
        <p:spPr bwMode="white">
          <a:xfrm>
            <a:off x="5043809" y="1878326"/>
            <a:ext cx="180952" cy="2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8DBC4C-AD33-862E-1A56-5F302311ABA3}"/>
              </a:ext>
            </a:extLst>
          </p:cNvPr>
          <p:cNvSpPr/>
          <p:nvPr/>
        </p:nvSpPr>
        <p:spPr bwMode="white">
          <a:xfrm>
            <a:off x="7586666" y="1878326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FE5E60-FE83-6BAE-BBF5-D1673E904F7C}"/>
              </a:ext>
            </a:extLst>
          </p:cNvPr>
          <p:cNvSpPr/>
          <p:nvPr/>
        </p:nvSpPr>
        <p:spPr bwMode="white">
          <a:xfrm>
            <a:off x="10320000" y="1878326"/>
            <a:ext cx="209523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6C5274-B357-6797-F711-A211F01EBD63}"/>
              </a:ext>
            </a:extLst>
          </p:cNvPr>
          <p:cNvSpPr/>
          <p:nvPr/>
        </p:nvSpPr>
        <p:spPr bwMode="white">
          <a:xfrm>
            <a:off x="2462857" y="2527066"/>
            <a:ext cx="228571" cy="2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816451-23D7-6B37-6BF8-84AC86B1FABE}"/>
              </a:ext>
            </a:extLst>
          </p:cNvPr>
          <p:cNvSpPr/>
          <p:nvPr/>
        </p:nvSpPr>
        <p:spPr bwMode="white">
          <a:xfrm>
            <a:off x="5024761" y="2527066"/>
            <a:ext cx="219047" cy="2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C4ED0C-1705-7909-6D66-A9D3581FB4D4}"/>
              </a:ext>
            </a:extLst>
          </p:cNvPr>
          <p:cNvSpPr/>
          <p:nvPr/>
        </p:nvSpPr>
        <p:spPr bwMode="white">
          <a:xfrm>
            <a:off x="7758095" y="2527066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710AFD-A227-DB93-19A7-BCA5BDEB2DA0}"/>
              </a:ext>
            </a:extLst>
          </p:cNvPr>
          <p:cNvSpPr/>
          <p:nvPr/>
        </p:nvSpPr>
        <p:spPr bwMode="white">
          <a:xfrm>
            <a:off x="10139047" y="2527066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426F03-D71E-9594-518E-A618D9EFE203}"/>
              </a:ext>
            </a:extLst>
          </p:cNvPr>
          <p:cNvSpPr/>
          <p:nvPr/>
        </p:nvSpPr>
        <p:spPr bwMode="white">
          <a:xfrm>
            <a:off x="2462857" y="3175805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D84A15-9D37-3F73-7358-1E51CE506A8F}"/>
              </a:ext>
            </a:extLst>
          </p:cNvPr>
          <p:cNvSpPr/>
          <p:nvPr/>
        </p:nvSpPr>
        <p:spPr bwMode="white">
          <a:xfrm>
            <a:off x="5196190" y="3175805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268B23-4E2E-04AD-D3B4-7DFF48486447}"/>
              </a:ext>
            </a:extLst>
          </p:cNvPr>
          <p:cNvSpPr/>
          <p:nvPr/>
        </p:nvSpPr>
        <p:spPr bwMode="white">
          <a:xfrm>
            <a:off x="7758095" y="3175805"/>
            <a:ext cx="219047" cy="2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B5B31F-C72D-BB26-783F-61AD76FF0D07}"/>
              </a:ext>
            </a:extLst>
          </p:cNvPr>
          <p:cNvSpPr/>
          <p:nvPr/>
        </p:nvSpPr>
        <p:spPr bwMode="white">
          <a:xfrm>
            <a:off x="10158095" y="3175805"/>
            <a:ext cx="190476" cy="22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08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71012-152B-3AD7-BD47-2D9A3F2B92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D1B68-F79A-F2E4-2B86-A236D9EB85D2}"/>
              </a:ext>
            </a:extLst>
          </p:cNvPr>
          <p:cNvSpPr/>
          <p:nvPr/>
        </p:nvSpPr>
        <p:spPr bwMode="white">
          <a:xfrm>
            <a:off x="2377142" y="4679496"/>
            <a:ext cx="400000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CB6DF-BAC6-9407-B2DC-4291BBFE4AAD}"/>
              </a:ext>
            </a:extLst>
          </p:cNvPr>
          <p:cNvSpPr/>
          <p:nvPr/>
        </p:nvSpPr>
        <p:spPr bwMode="white">
          <a:xfrm>
            <a:off x="3320000" y="4679496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605A7E-7727-ECD5-0B9F-7FEE4C848057}"/>
              </a:ext>
            </a:extLst>
          </p:cNvPr>
          <p:cNvSpPr/>
          <p:nvPr/>
        </p:nvSpPr>
        <p:spPr bwMode="white">
          <a:xfrm>
            <a:off x="4177142" y="4679496"/>
            <a:ext cx="219047" cy="23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B09BB4-5EAC-0222-7530-F6085FBF3D8C}"/>
              </a:ext>
            </a:extLst>
          </p:cNvPr>
          <p:cNvSpPr/>
          <p:nvPr/>
        </p:nvSpPr>
        <p:spPr bwMode="white">
          <a:xfrm>
            <a:off x="4862857" y="4641373"/>
            <a:ext cx="371428" cy="3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567BE19-114B-F831-2872-5B5CB59F44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203693"/>
            <a:ext cx="10800000" cy="150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8BA8EF-15CE-0531-1066-C7B5EDB1D3C6}"/>
              </a:ext>
            </a:extLst>
          </p:cNvPr>
          <p:cNvSpPr/>
          <p:nvPr/>
        </p:nvSpPr>
        <p:spPr bwMode="white">
          <a:xfrm>
            <a:off x="2419662" y="6149826"/>
            <a:ext cx="400000" cy="2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AB8F34-42E1-C79A-EDD9-408767B7200A}"/>
              </a:ext>
            </a:extLst>
          </p:cNvPr>
          <p:cNvSpPr/>
          <p:nvPr/>
        </p:nvSpPr>
        <p:spPr bwMode="white">
          <a:xfrm>
            <a:off x="3362519" y="6149826"/>
            <a:ext cx="219047" cy="2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C89D5C-E2CB-45B7-96AA-9085FD78595C}"/>
              </a:ext>
            </a:extLst>
          </p:cNvPr>
          <p:cNvSpPr/>
          <p:nvPr/>
        </p:nvSpPr>
        <p:spPr bwMode="white">
          <a:xfrm>
            <a:off x="4219662" y="6149826"/>
            <a:ext cx="209523" cy="23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847642-BF86-4640-2550-7212F97E67AD}"/>
              </a:ext>
            </a:extLst>
          </p:cNvPr>
          <p:cNvSpPr/>
          <p:nvPr/>
        </p:nvSpPr>
        <p:spPr bwMode="white">
          <a:xfrm>
            <a:off x="4914900" y="6130712"/>
            <a:ext cx="361904" cy="28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80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42BB5-CB02-71D4-080A-6225BB3234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AF0BFB-3E7F-94D6-4633-FE26BD422117}"/>
              </a:ext>
            </a:extLst>
          </p:cNvPr>
          <p:cNvSpPr/>
          <p:nvPr/>
        </p:nvSpPr>
        <p:spPr bwMode="white">
          <a:xfrm>
            <a:off x="6805714" y="2278844"/>
            <a:ext cx="1990476" cy="2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7CBE7D-D25F-A369-E502-B5661E802691}"/>
              </a:ext>
            </a:extLst>
          </p:cNvPr>
          <p:cNvSpPr/>
          <p:nvPr/>
        </p:nvSpPr>
        <p:spPr bwMode="white">
          <a:xfrm>
            <a:off x="6796190" y="2889341"/>
            <a:ext cx="1847619" cy="29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68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