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6207E9-6DE6-1C89-5276-F0DB570AC5F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554" b="63499"/>
          <a:stretch/>
        </p:blipFill>
        <p:spPr>
          <a:xfrm>
            <a:off x="2615912" y="2348880"/>
            <a:ext cx="6960176" cy="728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7A6207E9-6DE6-1C89-5276-F0DB570AC5F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37" t="57703" r="31993" b="17053"/>
          <a:stretch/>
        </p:blipFill>
        <p:spPr>
          <a:xfrm>
            <a:off x="4115780" y="3717032"/>
            <a:ext cx="3960440" cy="504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7D9DD0-5ECE-BB65-A505-1993E1751A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7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3FC245-CB3F-A753-29CF-47FD4BA836A5}"/>
              </a:ext>
            </a:extLst>
          </p:cNvPr>
          <p:cNvSpPr/>
          <p:nvPr/>
        </p:nvSpPr>
        <p:spPr bwMode="white">
          <a:xfrm>
            <a:off x="1786666" y="3435591"/>
            <a:ext cx="342857" cy="324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FE0224-D133-0FEA-9387-CBE8E3905A7A}"/>
              </a:ext>
            </a:extLst>
          </p:cNvPr>
          <p:cNvSpPr/>
          <p:nvPr/>
        </p:nvSpPr>
        <p:spPr bwMode="white">
          <a:xfrm>
            <a:off x="3662857" y="3435591"/>
            <a:ext cx="342857" cy="315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AA68A4-94BE-DD6E-D898-E9D9D799F90B}"/>
              </a:ext>
            </a:extLst>
          </p:cNvPr>
          <p:cNvSpPr/>
          <p:nvPr/>
        </p:nvSpPr>
        <p:spPr bwMode="white">
          <a:xfrm>
            <a:off x="7929523" y="3435591"/>
            <a:ext cx="333333" cy="324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149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F38778-B626-5748-4EBF-1AAE67D807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0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D89A63-3021-E401-BC29-F36BF83E11BC}"/>
              </a:ext>
            </a:extLst>
          </p:cNvPr>
          <p:cNvSpPr/>
          <p:nvPr/>
        </p:nvSpPr>
        <p:spPr bwMode="white">
          <a:xfrm>
            <a:off x="2748571" y="2755760"/>
            <a:ext cx="276190" cy="228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EE41D1-5A9F-8D24-2888-F955C91B94EE}"/>
              </a:ext>
            </a:extLst>
          </p:cNvPr>
          <p:cNvSpPr/>
          <p:nvPr/>
        </p:nvSpPr>
        <p:spPr bwMode="white">
          <a:xfrm>
            <a:off x="4691428" y="2636912"/>
            <a:ext cx="314285" cy="328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30D418-7F34-E36A-39D1-16993EDAC213}"/>
              </a:ext>
            </a:extLst>
          </p:cNvPr>
          <p:cNvSpPr/>
          <p:nvPr/>
        </p:nvSpPr>
        <p:spPr bwMode="white">
          <a:xfrm>
            <a:off x="6720000" y="2755760"/>
            <a:ext cx="304761" cy="228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649E4BE-539C-F935-F07A-00286E35362B}"/>
              </a:ext>
            </a:extLst>
          </p:cNvPr>
          <p:cNvSpPr/>
          <p:nvPr/>
        </p:nvSpPr>
        <p:spPr bwMode="white">
          <a:xfrm>
            <a:off x="8510476" y="5493404"/>
            <a:ext cx="1800000" cy="305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3" y="3068960"/>
            <a:ext cx="5760640" cy="273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233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BB633F-9FB2-2A5D-F104-372D1DE764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01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E7F05A-9507-F169-DF6F-A119A76EE1BE}"/>
              </a:ext>
            </a:extLst>
          </p:cNvPr>
          <p:cNvSpPr/>
          <p:nvPr/>
        </p:nvSpPr>
        <p:spPr bwMode="white">
          <a:xfrm>
            <a:off x="10396300" y="2617951"/>
            <a:ext cx="1019047" cy="733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b="4824"/>
          <a:stretch/>
        </p:blipFill>
        <p:spPr>
          <a:xfrm>
            <a:off x="1055440" y="1936017"/>
            <a:ext cx="2357771" cy="1420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/>
          <a:stretch/>
        </p:blipFill>
        <p:spPr>
          <a:xfrm>
            <a:off x="3428128" y="1936016"/>
            <a:ext cx="2357770" cy="149298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/>
          <a:stretch/>
        </p:blipFill>
        <p:spPr>
          <a:xfrm>
            <a:off x="5800815" y="1936016"/>
            <a:ext cx="2388680" cy="151255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r="5275"/>
          <a:stretch/>
        </p:blipFill>
        <p:spPr>
          <a:xfrm>
            <a:off x="8184232" y="1955589"/>
            <a:ext cx="2212068" cy="147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660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1CD980-7831-8AA6-EF9F-7E63126E88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04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108FC3-1200-94F6-B140-063999B54C51}"/>
              </a:ext>
            </a:extLst>
          </p:cNvPr>
          <p:cNvSpPr/>
          <p:nvPr/>
        </p:nvSpPr>
        <p:spPr bwMode="white">
          <a:xfrm>
            <a:off x="7929523" y="1210629"/>
            <a:ext cx="219047" cy="23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111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2023-07-25T13:48:35Z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