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6878A-BB3A-2253-DFF1-4400ED4931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5586"/>
          <a:stretch/>
        </p:blipFill>
        <p:spPr>
          <a:xfrm>
            <a:off x="4223792" y="3140968"/>
            <a:ext cx="4056152" cy="64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A1059-86FD-890B-FF51-6A0370246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25E90-7923-42C2-D805-F6311820F4E4}"/>
              </a:ext>
            </a:extLst>
          </p:cNvPr>
          <p:cNvSpPr/>
          <p:nvPr/>
        </p:nvSpPr>
        <p:spPr bwMode="white">
          <a:xfrm>
            <a:off x="2853333" y="1963568"/>
            <a:ext cx="695238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E0FDE-5DB3-1E2D-DF15-5366FFD1C548}"/>
              </a:ext>
            </a:extLst>
          </p:cNvPr>
          <p:cNvSpPr/>
          <p:nvPr/>
        </p:nvSpPr>
        <p:spPr bwMode="white">
          <a:xfrm>
            <a:off x="6462857" y="1954034"/>
            <a:ext cx="704761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3E6B1-0EC2-DB4B-1FB3-63D2B3F9767E}"/>
              </a:ext>
            </a:extLst>
          </p:cNvPr>
          <p:cNvSpPr/>
          <p:nvPr/>
        </p:nvSpPr>
        <p:spPr bwMode="white">
          <a:xfrm>
            <a:off x="10081904" y="1954034"/>
            <a:ext cx="695238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4905A1-C0B2-EBF6-FF2E-6FCBA0B3C9DC}"/>
              </a:ext>
            </a:extLst>
          </p:cNvPr>
          <p:cNvSpPr/>
          <p:nvPr/>
        </p:nvSpPr>
        <p:spPr bwMode="white">
          <a:xfrm>
            <a:off x="4871864" y="2636912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21B4E4-1D6C-44D3-A0FD-15DD5A7B4080}"/>
              </a:ext>
            </a:extLst>
          </p:cNvPr>
          <p:cNvSpPr/>
          <p:nvPr/>
        </p:nvSpPr>
        <p:spPr bwMode="white">
          <a:xfrm>
            <a:off x="6312024" y="2636912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8C39A3-8787-7102-E58F-BA320162BE34}"/>
              </a:ext>
            </a:extLst>
          </p:cNvPr>
          <p:cNvSpPr/>
          <p:nvPr/>
        </p:nvSpPr>
        <p:spPr bwMode="white">
          <a:xfrm>
            <a:off x="8472264" y="2628328"/>
            <a:ext cx="1296144" cy="123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0A0C19-F8F0-3480-C786-56DDA4BFD5FC}"/>
              </a:ext>
            </a:extLst>
          </p:cNvPr>
          <p:cNvSpPr/>
          <p:nvPr/>
        </p:nvSpPr>
        <p:spPr bwMode="white">
          <a:xfrm>
            <a:off x="9912424" y="2628328"/>
            <a:ext cx="1296144" cy="116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16AA0B-43DE-E60D-58A5-674350EB8581}"/>
              </a:ext>
            </a:extLst>
          </p:cNvPr>
          <p:cNvSpPr/>
          <p:nvPr/>
        </p:nvSpPr>
        <p:spPr bwMode="white">
          <a:xfrm>
            <a:off x="1271465" y="2636912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763B12-4EC6-AE3E-F5BA-51DC185AF356}"/>
              </a:ext>
            </a:extLst>
          </p:cNvPr>
          <p:cNvSpPr/>
          <p:nvPr/>
        </p:nvSpPr>
        <p:spPr bwMode="white">
          <a:xfrm>
            <a:off x="2711624" y="2636912"/>
            <a:ext cx="1224135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5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DDCF6-CF57-544B-97B7-7E51E056BC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8FB21-4A96-CAAE-4F84-FA0629FB2273}"/>
              </a:ext>
            </a:extLst>
          </p:cNvPr>
          <p:cNvSpPr/>
          <p:nvPr/>
        </p:nvSpPr>
        <p:spPr bwMode="white">
          <a:xfrm>
            <a:off x="3158095" y="1595093"/>
            <a:ext cx="400000" cy="2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7D27A-0097-48C2-36F4-ACAB21DDE9E7}"/>
              </a:ext>
            </a:extLst>
          </p:cNvPr>
          <p:cNvSpPr/>
          <p:nvPr/>
        </p:nvSpPr>
        <p:spPr bwMode="white">
          <a:xfrm>
            <a:off x="5053333" y="1595093"/>
            <a:ext cx="390476" cy="2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49B857-3020-04CC-57F7-DF8AC0DD477F}"/>
              </a:ext>
            </a:extLst>
          </p:cNvPr>
          <p:cNvSpPr/>
          <p:nvPr/>
        </p:nvSpPr>
        <p:spPr bwMode="white">
          <a:xfrm>
            <a:off x="6948571" y="1595093"/>
            <a:ext cx="390476" cy="2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A21941-DBA6-51EA-9B78-39598915C5F9}"/>
              </a:ext>
            </a:extLst>
          </p:cNvPr>
          <p:cNvSpPr/>
          <p:nvPr/>
        </p:nvSpPr>
        <p:spPr bwMode="white">
          <a:xfrm>
            <a:off x="8834285" y="1595093"/>
            <a:ext cx="390476" cy="2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1F2426-353A-CF36-ABDE-D14CFC6584CD}"/>
              </a:ext>
            </a:extLst>
          </p:cNvPr>
          <p:cNvSpPr/>
          <p:nvPr/>
        </p:nvSpPr>
        <p:spPr bwMode="white">
          <a:xfrm>
            <a:off x="10720000" y="1595093"/>
            <a:ext cx="400000" cy="23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E58CEB9-9705-A95E-96C4-171023EF3A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000" y="2160000"/>
            <a:ext cx="10800000" cy="10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E1B964-530C-1885-51E4-C4ED8872D743}"/>
              </a:ext>
            </a:extLst>
          </p:cNvPr>
          <p:cNvSpPr/>
          <p:nvPr/>
        </p:nvSpPr>
        <p:spPr bwMode="white">
          <a:xfrm>
            <a:off x="3200614" y="2618274"/>
            <a:ext cx="357481" cy="30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E2C954-B88B-6D32-30C7-CCFC3CB8D27D}"/>
              </a:ext>
            </a:extLst>
          </p:cNvPr>
          <p:cNvSpPr/>
          <p:nvPr/>
        </p:nvSpPr>
        <p:spPr bwMode="white">
          <a:xfrm>
            <a:off x="5086329" y="2618274"/>
            <a:ext cx="357480" cy="30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3625C6-648D-B7FD-EE2F-E58E1ECBDD0C}"/>
              </a:ext>
            </a:extLst>
          </p:cNvPr>
          <p:cNvSpPr/>
          <p:nvPr/>
        </p:nvSpPr>
        <p:spPr bwMode="white">
          <a:xfrm>
            <a:off x="6972043" y="2618274"/>
            <a:ext cx="367004" cy="30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2D63D4-E298-3CA7-D26F-E2B0D0D3333A}"/>
              </a:ext>
            </a:extLst>
          </p:cNvPr>
          <p:cNvSpPr/>
          <p:nvPr/>
        </p:nvSpPr>
        <p:spPr bwMode="white">
          <a:xfrm>
            <a:off x="8867281" y="2618274"/>
            <a:ext cx="357480" cy="30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171525-A7EB-5A3C-3FD8-09129C079EE7}"/>
              </a:ext>
            </a:extLst>
          </p:cNvPr>
          <p:cNvSpPr/>
          <p:nvPr/>
        </p:nvSpPr>
        <p:spPr bwMode="white">
          <a:xfrm>
            <a:off x="10762519" y="2618274"/>
            <a:ext cx="357481" cy="30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3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2C25B-BD86-2D82-86D4-54B040B6FE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C568A-5BC0-2AE7-56A6-BDD280ED2E3E}"/>
              </a:ext>
            </a:extLst>
          </p:cNvPr>
          <p:cNvSpPr/>
          <p:nvPr/>
        </p:nvSpPr>
        <p:spPr bwMode="white">
          <a:xfrm>
            <a:off x="1872380" y="3807661"/>
            <a:ext cx="371428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67769-C156-E51B-CEF0-22D253C1E909}"/>
              </a:ext>
            </a:extLst>
          </p:cNvPr>
          <p:cNvSpPr/>
          <p:nvPr/>
        </p:nvSpPr>
        <p:spPr bwMode="white">
          <a:xfrm>
            <a:off x="2967619" y="3807661"/>
            <a:ext cx="219047" cy="2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E1B49-7E71-5ADB-8FB3-7245981E60B5}"/>
              </a:ext>
            </a:extLst>
          </p:cNvPr>
          <p:cNvSpPr/>
          <p:nvPr/>
        </p:nvSpPr>
        <p:spPr bwMode="white">
          <a:xfrm>
            <a:off x="3758095" y="3807661"/>
            <a:ext cx="371428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2995B5-AA59-4D2F-B17B-B7F30EC1FDF4}"/>
              </a:ext>
            </a:extLst>
          </p:cNvPr>
          <p:cNvSpPr/>
          <p:nvPr/>
        </p:nvSpPr>
        <p:spPr bwMode="white">
          <a:xfrm>
            <a:off x="4529523" y="3759923"/>
            <a:ext cx="361904" cy="3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74DD3D-7B21-F1D8-AB07-A90D1552273C}"/>
              </a:ext>
            </a:extLst>
          </p:cNvPr>
          <p:cNvSpPr/>
          <p:nvPr/>
        </p:nvSpPr>
        <p:spPr bwMode="white">
          <a:xfrm>
            <a:off x="7777142" y="3779018"/>
            <a:ext cx="40709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DEE21A-D78E-5E7D-0FA5-2688DC92D4FE}"/>
              </a:ext>
            </a:extLst>
          </p:cNvPr>
          <p:cNvSpPr/>
          <p:nvPr/>
        </p:nvSpPr>
        <p:spPr bwMode="white">
          <a:xfrm>
            <a:off x="8815238" y="3807661"/>
            <a:ext cx="361904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8B87BA-51EA-6C36-5FC4-F4094B9DB806}"/>
              </a:ext>
            </a:extLst>
          </p:cNvPr>
          <p:cNvSpPr/>
          <p:nvPr/>
        </p:nvSpPr>
        <p:spPr bwMode="white">
          <a:xfrm>
            <a:off x="9634285" y="3807661"/>
            <a:ext cx="400000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D6EC0F-8390-BBF8-56D0-ED6A340131A2}"/>
              </a:ext>
            </a:extLst>
          </p:cNvPr>
          <p:cNvSpPr/>
          <p:nvPr/>
        </p:nvSpPr>
        <p:spPr bwMode="white">
          <a:xfrm>
            <a:off x="10434285" y="3759923"/>
            <a:ext cx="361904" cy="3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4C568A-5BC0-2AE7-56A6-BDD280ED2E3E}"/>
              </a:ext>
            </a:extLst>
          </p:cNvPr>
          <p:cNvSpPr/>
          <p:nvPr/>
        </p:nvSpPr>
        <p:spPr bwMode="white">
          <a:xfrm>
            <a:off x="2443809" y="3826756"/>
            <a:ext cx="257142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874DD3D-7B21-F1D8-AB07-A90D1552273C}"/>
              </a:ext>
            </a:extLst>
          </p:cNvPr>
          <p:cNvSpPr/>
          <p:nvPr/>
        </p:nvSpPr>
        <p:spPr bwMode="white">
          <a:xfrm>
            <a:off x="8342592" y="3785813"/>
            <a:ext cx="298783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89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BDB1A-4206-5283-73DB-A259360E1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3B332-D918-A84A-3A8A-A47404C9160C}"/>
              </a:ext>
            </a:extLst>
          </p:cNvPr>
          <p:cNvSpPr/>
          <p:nvPr/>
        </p:nvSpPr>
        <p:spPr bwMode="white">
          <a:xfrm>
            <a:off x="4272380" y="2794998"/>
            <a:ext cx="390476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66CDE-E1DF-43F5-C7DD-E1C076158415}"/>
              </a:ext>
            </a:extLst>
          </p:cNvPr>
          <p:cNvSpPr/>
          <p:nvPr/>
        </p:nvSpPr>
        <p:spPr bwMode="white">
          <a:xfrm>
            <a:off x="4272380" y="3501291"/>
            <a:ext cx="390476" cy="23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36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3C387-85D5-6F1C-961C-6BDECF45D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BFA1A-A478-5A67-40BF-F82AAE16CF9D}"/>
              </a:ext>
            </a:extLst>
          </p:cNvPr>
          <p:cNvSpPr/>
          <p:nvPr/>
        </p:nvSpPr>
        <p:spPr bwMode="white">
          <a:xfrm>
            <a:off x="1700952" y="1849774"/>
            <a:ext cx="2761904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42672B-D0F5-251D-062C-9CBEA0751898}"/>
              </a:ext>
            </a:extLst>
          </p:cNvPr>
          <p:cNvSpPr/>
          <p:nvPr/>
        </p:nvSpPr>
        <p:spPr bwMode="white">
          <a:xfrm>
            <a:off x="1710476" y="3233222"/>
            <a:ext cx="3704761" cy="29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A4FC2-653E-4404-33DF-0021912B2254}"/>
              </a:ext>
            </a:extLst>
          </p:cNvPr>
          <p:cNvSpPr/>
          <p:nvPr/>
        </p:nvSpPr>
        <p:spPr bwMode="white">
          <a:xfrm>
            <a:off x="1700953" y="3910635"/>
            <a:ext cx="2018784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AA4FC2-653E-4404-33DF-0021912B2254}"/>
              </a:ext>
            </a:extLst>
          </p:cNvPr>
          <p:cNvSpPr/>
          <p:nvPr/>
        </p:nvSpPr>
        <p:spPr bwMode="white">
          <a:xfrm>
            <a:off x="3719737" y="3910635"/>
            <a:ext cx="2018784" cy="30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01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2023-07-24T17:39:22Z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