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5E3A7-D803-7F07-989D-ADF48689FD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38960"/>
          <a:stretch/>
        </p:blipFill>
        <p:spPr>
          <a:xfrm>
            <a:off x="3503712" y="3140968"/>
            <a:ext cx="5316292" cy="57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68E29-B029-3C96-381C-A60FB3596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1DFCA-1396-AF94-2B16-18A3E3BD2715}"/>
              </a:ext>
            </a:extLst>
          </p:cNvPr>
          <p:cNvSpPr/>
          <p:nvPr/>
        </p:nvSpPr>
        <p:spPr bwMode="white">
          <a:xfrm>
            <a:off x="5986666" y="3815075"/>
            <a:ext cx="1723809" cy="30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7A1EDC-DB78-8030-183B-779A2F9E123E}"/>
              </a:ext>
            </a:extLst>
          </p:cNvPr>
          <p:cNvSpPr/>
          <p:nvPr/>
        </p:nvSpPr>
        <p:spPr bwMode="white">
          <a:xfrm>
            <a:off x="3253333" y="4482911"/>
            <a:ext cx="361904" cy="2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ED0C1F-286B-4F4D-8762-1B0289061B51}"/>
              </a:ext>
            </a:extLst>
          </p:cNvPr>
          <p:cNvSpPr/>
          <p:nvPr/>
        </p:nvSpPr>
        <p:spPr bwMode="white">
          <a:xfrm>
            <a:off x="4958095" y="5103045"/>
            <a:ext cx="1047619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25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AF49C-8513-900F-B77E-2C7075DABF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696" y="2204865"/>
            <a:ext cx="1863208" cy="6480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6822" y="1916830"/>
            <a:ext cx="657490" cy="12991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0765" y="2150075"/>
            <a:ext cx="1471779" cy="80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9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9900F-9305-6346-671C-AD14F8F12D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3FF83D-D3D3-1900-A1B3-427C8C57A3D0}"/>
              </a:ext>
            </a:extLst>
          </p:cNvPr>
          <p:cNvSpPr/>
          <p:nvPr/>
        </p:nvSpPr>
        <p:spPr bwMode="white">
          <a:xfrm>
            <a:off x="9672380" y="3320909"/>
            <a:ext cx="1885715" cy="30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44825"/>
            <a:ext cx="7920880" cy="183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9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25227-2A1E-B825-557F-DC2A5C165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5BB236-DD03-82E4-8295-DE631798BD26}"/>
              </a:ext>
            </a:extLst>
          </p:cNvPr>
          <p:cNvSpPr/>
          <p:nvPr/>
        </p:nvSpPr>
        <p:spPr bwMode="white">
          <a:xfrm>
            <a:off x="9367619" y="3166645"/>
            <a:ext cx="2190476" cy="31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844825"/>
            <a:ext cx="1420082" cy="16367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2037756"/>
            <a:ext cx="2376264" cy="131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6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BE810-F63C-C922-D07E-A4880AF94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7B9325-A566-8CA6-C084-A1D7F4F29503}"/>
              </a:ext>
            </a:extLst>
          </p:cNvPr>
          <p:cNvSpPr/>
          <p:nvPr/>
        </p:nvSpPr>
        <p:spPr bwMode="white">
          <a:xfrm>
            <a:off x="3862857" y="3101016"/>
            <a:ext cx="1552380" cy="48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2BDD52-04EB-3EEC-BC4F-D67DD098C5C0}"/>
              </a:ext>
            </a:extLst>
          </p:cNvPr>
          <p:cNvSpPr/>
          <p:nvPr/>
        </p:nvSpPr>
        <p:spPr bwMode="white">
          <a:xfrm>
            <a:off x="5591944" y="2780928"/>
            <a:ext cx="216024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96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