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21005-5503-49CC-BF70-974A3222E7AB}" type="datetimeFigureOut">
              <a:rPr lang="zh-CN" altLang="en-US" smtClean="0"/>
              <a:t>2023-07-25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F0D09-55E7-4E5B-BD4B-39825FE9AC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139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F0D09-55E7-4E5B-BD4B-39825FE9AC3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3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C1164-684A-DEEA-D87F-8E103366A5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87" b="31648"/>
          <a:stretch/>
        </p:blipFill>
        <p:spPr>
          <a:xfrm>
            <a:off x="2567608" y="2996952"/>
            <a:ext cx="7260508" cy="56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AB34B-CE70-155B-B5E0-4337A74574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AD0C8-0942-455C-11FF-CBEB02B7D5FD}"/>
              </a:ext>
            </a:extLst>
          </p:cNvPr>
          <p:cNvSpPr/>
          <p:nvPr/>
        </p:nvSpPr>
        <p:spPr bwMode="white">
          <a:xfrm>
            <a:off x="1805714" y="1925018"/>
            <a:ext cx="352380" cy="31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CA0104-6F16-0A8A-53AD-9E5BD8206B38}"/>
              </a:ext>
            </a:extLst>
          </p:cNvPr>
          <p:cNvSpPr/>
          <p:nvPr/>
        </p:nvSpPr>
        <p:spPr bwMode="white">
          <a:xfrm>
            <a:off x="5558095" y="2039382"/>
            <a:ext cx="352380" cy="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827AA7-3054-BDE9-91D0-DF1FCFA2B2C3}"/>
              </a:ext>
            </a:extLst>
          </p:cNvPr>
          <p:cNvSpPr/>
          <p:nvPr/>
        </p:nvSpPr>
        <p:spPr bwMode="white">
          <a:xfrm>
            <a:off x="9310476" y="1915489"/>
            <a:ext cx="371428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DB202B-9B46-1A9D-3DBC-0021CC1E8B5B}"/>
              </a:ext>
            </a:extLst>
          </p:cNvPr>
          <p:cNvSpPr/>
          <p:nvPr/>
        </p:nvSpPr>
        <p:spPr bwMode="white">
          <a:xfrm>
            <a:off x="2148571" y="2630254"/>
            <a:ext cx="361904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3E262E-94B2-C08C-CECD-9C9C72D85BF9}"/>
              </a:ext>
            </a:extLst>
          </p:cNvPr>
          <p:cNvSpPr/>
          <p:nvPr/>
        </p:nvSpPr>
        <p:spPr bwMode="white">
          <a:xfrm>
            <a:off x="5586666" y="2668374"/>
            <a:ext cx="295238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6B722F-983A-1B16-9C08-679B23F841AF}"/>
              </a:ext>
            </a:extLst>
          </p:cNvPr>
          <p:cNvSpPr/>
          <p:nvPr/>
        </p:nvSpPr>
        <p:spPr bwMode="white">
          <a:xfrm>
            <a:off x="9320000" y="2630254"/>
            <a:ext cx="361904" cy="29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AEF0F-EA29-FC9C-51B5-6AD0625A3F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C4CC44-3AFC-7224-E3EF-6358152FD924}"/>
              </a:ext>
            </a:extLst>
          </p:cNvPr>
          <p:cNvSpPr/>
          <p:nvPr/>
        </p:nvSpPr>
        <p:spPr bwMode="white">
          <a:xfrm>
            <a:off x="2291428" y="1991651"/>
            <a:ext cx="1038095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64CFC-7EE5-D3C4-9482-4945603FACBD}"/>
              </a:ext>
            </a:extLst>
          </p:cNvPr>
          <p:cNvSpPr/>
          <p:nvPr/>
        </p:nvSpPr>
        <p:spPr bwMode="white">
          <a:xfrm>
            <a:off x="5786666" y="1991651"/>
            <a:ext cx="1038095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D714E8-0F17-7250-29D5-B25976B94DAA}"/>
              </a:ext>
            </a:extLst>
          </p:cNvPr>
          <p:cNvSpPr/>
          <p:nvPr/>
        </p:nvSpPr>
        <p:spPr bwMode="white">
          <a:xfrm>
            <a:off x="9272380" y="1991651"/>
            <a:ext cx="1047619" cy="3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98B62E-ADD4-E445-0914-9BA111A0EF03}"/>
              </a:ext>
            </a:extLst>
          </p:cNvPr>
          <p:cNvSpPr/>
          <p:nvPr/>
        </p:nvSpPr>
        <p:spPr bwMode="white">
          <a:xfrm>
            <a:off x="1786666" y="2839773"/>
            <a:ext cx="219047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91266-59CC-8BF3-AB77-4985C5FE2344}"/>
              </a:ext>
            </a:extLst>
          </p:cNvPr>
          <p:cNvSpPr/>
          <p:nvPr/>
        </p:nvSpPr>
        <p:spPr bwMode="white">
          <a:xfrm>
            <a:off x="2643809" y="2839773"/>
            <a:ext cx="209523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D82B1-E1CA-3B00-7DB1-2616D65FFA3D}"/>
              </a:ext>
            </a:extLst>
          </p:cNvPr>
          <p:cNvSpPr/>
          <p:nvPr/>
        </p:nvSpPr>
        <p:spPr bwMode="white">
          <a:xfrm>
            <a:off x="3405714" y="2839773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0AE33F-7964-10B0-C7BC-46FE84BCB886}"/>
              </a:ext>
            </a:extLst>
          </p:cNvPr>
          <p:cNvSpPr/>
          <p:nvPr/>
        </p:nvSpPr>
        <p:spPr bwMode="white">
          <a:xfrm>
            <a:off x="5272380" y="2849302"/>
            <a:ext cx="2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CB616E-8268-D813-1269-CED61342F61A}"/>
              </a:ext>
            </a:extLst>
          </p:cNvPr>
          <p:cNvSpPr/>
          <p:nvPr/>
        </p:nvSpPr>
        <p:spPr bwMode="white">
          <a:xfrm>
            <a:off x="6129523" y="2839773"/>
            <a:ext cx="219047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7266E7-3042-E3B0-04BC-166E4A590A12}"/>
              </a:ext>
            </a:extLst>
          </p:cNvPr>
          <p:cNvSpPr/>
          <p:nvPr/>
        </p:nvSpPr>
        <p:spPr bwMode="white">
          <a:xfrm>
            <a:off x="6891428" y="2839773"/>
            <a:ext cx="390476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7EF5A6-A8E0-6DDB-6E4A-8201A4528EED}"/>
              </a:ext>
            </a:extLst>
          </p:cNvPr>
          <p:cNvSpPr/>
          <p:nvPr/>
        </p:nvSpPr>
        <p:spPr bwMode="white">
          <a:xfrm>
            <a:off x="8758095" y="2839773"/>
            <a:ext cx="219047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AABE8A-698A-506F-BC47-DE6ED6DBE175}"/>
              </a:ext>
            </a:extLst>
          </p:cNvPr>
          <p:cNvSpPr/>
          <p:nvPr/>
        </p:nvSpPr>
        <p:spPr bwMode="white">
          <a:xfrm>
            <a:off x="9615238" y="2839773"/>
            <a:ext cx="219047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4E1BB7-A74E-037D-9A7A-6F5E671049A0}"/>
              </a:ext>
            </a:extLst>
          </p:cNvPr>
          <p:cNvSpPr/>
          <p:nvPr/>
        </p:nvSpPr>
        <p:spPr bwMode="white">
          <a:xfrm>
            <a:off x="10377142" y="2839773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3A1E99C-6414-ED96-CC61-5AC6AB3F50AD}"/>
              </a:ext>
            </a:extLst>
          </p:cNvPr>
          <p:cNvSpPr/>
          <p:nvPr/>
        </p:nvSpPr>
        <p:spPr bwMode="white">
          <a:xfrm>
            <a:off x="1786666" y="371703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E7BBFC3-E2DA-C4F6-2FB5-070714BCD4BF}"/>
              </a:ext>
            </a:extLst>
          </p:cNvPr>
          <p:cNvSpPr/>
          <p:nvPr/>
        </p:nvSpPr>
        <p:spPr bwMode="white">
          <a:xfrm>
            <a:off x="2634285" y="371703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C6D0DD-9842-4878-0D6A-8C32B378F97C}"/>
              </a:ext>
            </a:extLst>
          </p:cNvPr>
          <p:cNvSpPr/>
          <p:nvPr/>
        </p:nvSpPr>
        <p:spPr bwMode="white">
          <a:xfrm>
            <a:off x="3405714" y="371703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6789D4-6625-9698-DEF3-23F457273B39}"/>
              </a:ext>
            </a:extLst>
          </p:cNvPr>
          <p:cNvSpPr/>
          <p:nvPr/>
        </p:nvSpPr>
        <p:spPr bwMode="white">
          <a:xfrm>
            <a:off x="5272380" y="372601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E63F626-62E9-93AC-66C8-27B9E10BBA65}"/>
              </a:ext>
            </a:extLst>
          </p:cNvPr>
          <p:cNvSpPr/>
          <p:nvPr/>
        </p:nvSpPr>
        <p:spPr bwMode="white">
          <a:xfrm>
            <a:off x="6129523" y="372601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8E1690E-47E8-9B99-E4C0-D57E60AC83C3}"/>
              </a:ext>
            </a:extLst>
          </p:cNvPr>
          <p:cNvSpPr/>
          <p:nvPr/>
        </p:nvSpPr>
        <p:spPr bwMode="white">
          <a:xfrm>
            <a:off x="6891428" y="372601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6925DB2-7F17-98F1-A6CE-3D3DCA430BE1}"/>
              </a:ext>
            </a:extLst>
          </p:cNvPr>
          <p:cNvSpPr/>
          <p:nvPr/>
        </p:nvSpPr>
        <p:spPr bwMode="white">
          <a:xfrm>
            <a:off x="8758095" y="372601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FA080C2-EC41-6936-255C-219D28B02199}"/>
              </a:ext>
            </a:extLst>
          </p:cNvPr>
          <p:cNvSpPr/>
          <p:nvPr/>
        </p:nvSpPr>
        <p:spPr bwMode="white">
          <a:xfrm>
            <a:off x="9615238" y="372601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B8AB07-4526-8768-C898-AC2D5B0BDA37}"/>
              </a:ext>
            </a:extLst>
          </p:cNvPr>
          <p:cNvSpPr/>
          <p:nvPr/>
        </p:nvSpPr>
        <p:spPr bwMode="white">
          <a:xfrm>
            <a:off x="10386666" y="3726012"/>
            <a:ext cx="38095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CFB712C-122A-5A0F-0F1A-49B9A05428BB}"/>
              </a:ext>
            </a:extLst>
          </p:cNvPr>
          <p:cNvSpPr/>
          <p:nvPr/>
        </p:nvSpPr>
        <p:spPr bwMode="white">
          <a:xfrm>
            <a:off x="1700952" y="460272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BCB26A7-1D13-EBE5-3664-20AE5BC845B2}"/>
              </a:ext>
            </a:extLst>
          </p:cNvPr>
          <p:cNvSpPr/>
          <p:nvPr/>
        </p:nvSpPr>
        <p:spPr bwMode="white">
          <a:xfrm>
            <a:off x="2634285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A067B3D-D94D-09C0-1D21-25411251AF56}"/>
              </a:ext>
            </a:extLst>
          </p:cNvPr>
          <p:cNvSpPr/>
          <p:nvPr/>
        </p:nvSpPr>
        <p:spPr bwMode="white">
          <a:xfrm>
            <a:off x="3491428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A833E48-343F-2E8C-AC18-687A6EB11E29}"/>
              </a:ext>
            </a:extLst>
          </p:cNvPr>
          <p:cNvSpPr/>
          <p:nvPr/>
        </p:nvSpPr>
        <p:spPr bwMode="white">
          <a:xfrm>
            <a:off x="5186666" y="460272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3E67ECA-022E-0C37-A001-09D0911EB221}"/>
              </a:ext>
            </a:extLst>
          </p:cNvPr>
          <p:cNvSpPr/>
          <p:nvPr/>
        </p:nvSpPr>
        <p:spPr bwMode="white">
          <a:xfrm>
            <a:off x="6129523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1762DDE-327F-241E-1610-63B5F14AFEB0}"/>
              </a:ext>
            </a:extLst>
          </p:cNvPr>
          <p:cNvSpPr/>
          <p:nvPr/>
        </p:nvSpPr>
        <p:spPr bwMode="white">
          <a:xfrm>
            <a:off x="6977142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FD8E0A5-FA0F-3EE0-C5AE-6A26D4ED9015}"/>
              </a:ext>
            </a:extLst>
          </p:cNvPr>
          <p:cNvSpPr/>
          <p:nvPr/>
        </p:nvSpPr>
        <p:spPr bwMode="white">
          <a:xfrm>
            <a:off x="8672380" y="460272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FB7BA7D-AC74-4A39-B8A6-8E732367EA3E}"/>
              </a:ext>
            </a:extLst>
          </p:cNvPr>
          <p:cNvSpPr/>
          <p:nvPr/>
        </p:nvSpPr>
        <p:spPr bwMode="white">
          <a:xfrm>
            <a:off x="9615238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2279DB9-F2A4-FF9B-163C-CB06502B559D}"/>
              </a:ext>
            </a:extLst>
          </p:cNvPr>
          <p:cNvSpPr/>
          <p:nvPr/>
        </p:nvSpPr>
        <p:spPr bwMode="white">
          <a:xfrm>
            <a:off x="10472380" y="460272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6E93572-84E0-62D8-26CB-7AC2EE1F0500}"/>
              </a:ext>
            </a:extLst>
          </p:cNvPr>
          <p:cNvSpPr/>
          <p:nvPr/>
        </p:nvSpPr>
        <p:spPr bwMode="white">
          <a:xfrm>
            <a:off x="1700952" y="5488962"/>
            <a:ext cx="390476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CD4EFA3-951F-BDA6-81A5-B4D99F8698FF}"/>
              </a:ext>
            </a:extLst>
          </p:cNvPr>
          <p:cNvSpPr/>
          <p:nvPr/>
        </p:nvSpPr>
        <p:spPr bwMode="white">
          <a:xfrm>
            <a:off x="2643809" y="5488962"/>
            <a:ext cx="209523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65B6A44-958F-EBEE-40DB-D9F89204F63A}"/>
              </a:ext>
            </a:extLst>
          </p:cNvPr>
          <p:cNvSpPr/>
          <p:nvPr/>
        </p:nvSpPr>
        <p:spPr bwMode="white">
          <a:xfrm>
            <a:off x="3491428" y="548896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B8AEB10-FBF5-A54D-0F65-AB4D664C8DA8}"/>
              </a:ext>
            </a:extLst>
          </p:cNvPr>
          <p:cNvSpPr/>
          <p:nvPr/>
        </p:nvSpPr>
        <p:spPr bwMode="white">
          <a:xfrm>
            <a:off x="5186666" y="5488962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7E159D9-C6ED-A3A0-CAFA-B39542473820}"/>
              </a:ext>
            </a:extLst>
          </p:cNvPr>
          <p:cNvSpPr/>
          <p:nvPr/>
        </p:nvSpPr>
        <p:spPr bwMode="white">
          <a:xfrm>
            <a:off x="6129523" y="548896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97A11A5-47A6-375A-171F-5D0D5A143998}"/>
              </a:ext>
            </a:extLst>
          </p:cNvPr>
          <p:cNvSpPr/>
          <p:nvPr/>
        </p:nvSpPr>
        <p:spPr bwMode="white">
          <a:xfrm>
            <a:off x="6977142" y="5488962"/>
            <a:ext cx="2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32B5ED3-39D4-0DE2-768B-58973156208C}"/>
              </a:ext>
            </a:extLst>
          </p:cNvPr>
          <p:cNvSpPr/>
          <p:nvPr/>
        </p:nvSpPr>
        <p:spPr bwMode="white">
          <a:xfrm>
            <a:off x="8672380" y="5488962"/>
            <a:ext cx="400000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3A88323-4DE0-5C88-8C71-FFDC84EB4E50}"/>
              </a:ext>
            </a:extLst>
          </p:cNvPr>
          <p:cNvSpPr/>
          <p:nvPr/>
        </p:nvSpPr>
        <p:spPr bwMode="white">
          <a:xfrm>
            <a:off x="9615238" y="548896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AB53F8A-53AF-7947-341F-7F1090688FE2}"/>
              </a:ext>
            </a:extLst>
          </p:cNvPr>
          <p:cNvSpPr/>
          <p:nvPr/>
        </p:nvSpPr>
        <p:spPr bwMode="white">
          <a:xfrm>
            <a:off x="10472380" y="5488962"/>
            <a:ext cx="21904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65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65F1E-138B-AC27-FA10-08DF699EA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F2AFB-E8A3-B59D-666B-68FDCD579D64}"/>
              </a:ext>
            </a:extLst>
          </p:cNvPr>
          <p:cNvSpPr/>
          <p:nvPr/>
        </p:nvSpPr>
        <p:spPr bwMode="white">
          <a:xfrm>
            <a:off x="2529523" y="1440356"/>
            <a:ext cx="390476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288CD-F909-B5D6-AE72-90C35BDBA3B6}"/>
              </a:ext>
            </a:extLst>
          </p:cNvPr>
          <p:cNvSpPr/>
          <p:nvPr/>
        </p:nvSpPr>
        <p:spPr bwMode="white">
          <a:xfrm>
            <a:off x="5081904" y="1440356"/>
            <a:ext cx="390476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0BCEB-758A-2CA9-557B-3924616774A3}"/>
              </a:ext>
            </a:extLst>
          </p:cNvPr>
          <p:cNvSpPr/>
          <p:nvPr/>
        </p:nvSpPr>
        <p:spPr bwMode="white">
          <a:xfrm>
            <a:off x="7643809" y="1440356"/>
            <a:ext cx="37142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26C92-8F2D-1AC9-6195-95E7DE923467}"/>
              </a:ext>
            </a:extLst>
          </p:cNvPr>
          <p:cNvSpPr/>
          <p:nvPr/>
        </p:nvSpPr>
        <p:spPr bwMode="white">
          <a:xfrm>
            <a:off x="10196190" y="1440356"/>
            <a:ext cx="400000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EAD215-AE89-26F4-2EE3-EA01D8A190D7}"/>
              </a:ext>
            </a:extLst>
          </p:cNvPr>
          <p:cNvSpPr/>
          <p:nvPr/>
        </p:nvSpPr>
        <p:spPr bwMode="white">
          <a:xfrm>
            <a:off x="2700952" y="2147670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EA81B2-F5ED-E990-CE1B-C39DAA55347C}"/>
              </a:ext>
            </a:extLst>
          </p:cNvPr>
          <p:cNvSpPr/>
          <p:nvPr/>
        </p:nvSpPr>
        <p:spPr bwMode="white">
          <a:xfrm>
            <a:off x="5253333" y="2147670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7E27E-17AE-1A50-69CB-6710A32DBE2A}"/>
              </a:ext>
            </a:extLst>
          </p:cNvPr>
          <p:cNvSpPr/>
          <p:nvPr/>
        </p:nvSpPr>
        <p:spPr bwMode="white">
          <a:xfrm>
            <a:off x="7815238" y="2147670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A63B8A-E139-2F88-9636-A383BA12C879}"/>
              </a:ext>
            </a:extLst>
          </p:cNvPr>
          <p:cNvSpPr/>
          <p:nvPr/>
        </p:nvSpPr>
        <p:spPr bwMode="white">
          <a:xfrm>
            <a:off x="10377142" y="2147670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3AEBAF-6BBA-F439-F0CB-085E7A694BF5}"/>
              </a:ext>
            </a:extLst>
          </p:cNvPr>
          <p:cNvSpPr/>
          <p:nvPr/>
        </p:nvSpPr>
        <p:spPr bwMode="white">
          <a:xfrm>
            <a:off x="2700952" y="2854983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87DD7B-944F-15DA-AF51-B28063CC11A7}"/>
              </a:ext>
            </a:extLst>
          </p:cNvPr>
          <p:cNvSpPr/>
          <p:nvPr/>
        </p:nvSpPr>
        <p:spPr bwMode="white">
          <a:xfrm>
            <a:off x="5253333" y="2854983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7D21DE-696D-4E9B-6D28-34964E749B4E}"/>
              </a:ext>
            </a:extLst>
          </p:cNvPr>
          <p:cNvSpPr/>
          <p:nvPr/>
        </p:nvSpPr>
        <p:spPr bwMode="white">
          <a:xfrm>
            <a:off x="7815238" y="2854983"/>
            <a:ext cx="390476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2E1C2B-CE7A-3F3E-D808-EFF30B326746}"/>
              </a:ext>
            </a:extLst>
          </p:cNvPr>
          <p:cNvSpPr/>
          <p:nvPr/>
        </p:nvSpPr>
        <p:spPr bwMode="white">
          <a:xfrm>
            <a:off x="10377142" y="2854983"/>
            <a:ext cx="219047" cy="23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20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D17EC-F5AB-1DF2-041C-B29E198C6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74C6C-5BCA-665C-C2CB-223942F1E2AD}"/>
              </a:ext>
            </a:extLst>
          </p:cNvPr>
          <p:cNvSpPr/>
          <p:nvPr/>
        </p:nvSpPr>
        <p:spPr bwMode="white">
          <a:xfrm>
            <a:off x="7148571" y="1906126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1F6761-5324-2EC3-74EE-5685C25F08C8}"/>
              </a:ext>
            </a:extLst>
          </p:cNvPr>
          <p:cNvSpPr/>
          <p:nvPr/>
        </p:nvSpPr>
        <p:spPr bwMode="white">
          <a:xfrm>
            <a:off x="8005714" y="1906126"/>
            <a:ext cx="209523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8B6664-56DF-632F-C56C-97B771588B69}"/>
              </a:ext>
            </a:extLst>
          </p:cNvPr>
          <p:cNvSpPr/>
          <p:nvPr/>
        </p:nvSpPr>
        <p:spPr bwMode="white">
          <a:xfrm>
            <a:off x="8767619" y="1906126"/>
            <a:ext cx="39047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7F16EB-0F10-1FDE-A72E-715C9D5C0309}"/>
              </a:ext>
            </a:extLst>
          </p:cNvPr>
          <p:cNvSpPr/>
          <p:nvPr/>
        </p:nvSpPr>
        <p:spPr bwMode="white">
          <a:xfrm>
            <a:off x="9548571" y="1858467"/>
            <a:ext cx="361904" cy="3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2BDAB-3F64-9D68-0EC7-9A4EB19CA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24E84F-FA81-5D7D-65B3-B38D6584F78A}"/>
              </a:ext>
            </a:extLst>
          </p:cNvPr>
          <p:cNvSpPr/>
          <p:nvPr/>
        </p:nvSpPr>
        <p:spPr bwMode="white">
          <a:xfrm>
            <a:off x="3500952" y="1993748"/>
            <a:ext cx="200000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494B9-0EA7-E7C7-90EB-46E3F7AD5052}"/>
              </a:ext>
            </a:extLst>
          </p:cNvPr>
          <p:cNvSpPr/>
          <p:nvPr/>
        </p:nvSpPr>
        <p:spPr bwMode="white">
          <a:xfrm>
            <a:off x="6729523" y="1993748"/>
            <a:ext cx="22857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6FEBA-8A77-81C7-AE6F-54A2AA32D0ED}"/>
              </a:ext>
            </a:extLst>
          </p:cNvPr>
          <p:cNvSpPr/>
          <p:nvPr/>
        </p:nvSpPr>
        <p:spPr bwMode="white">
          <a:xfrm>
            <a:off x="9291428" y="1993748"/>
            <a:ext cx="390476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E87FD-3D24-8438-5BC1-032E89969028}"/>
              </a:ext>
            </a:extLst>
          </p:cNvPr>
          <p:cNvSpPr/>
          <p:nvPr/>
        </p:nvSpPr>
        <p:spPr bwMode="white">
          <a:xfrm>
            <a:off x="2815238" y="2709927"/>
            <a:ext cx="38095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BBEDA7-0BCD-3D7C-7A75-3F7BB0DC1ED7}"/>
              </a:ext>
            </a:extLst>
          </p:cNvPr>
          <p:cNvSpPr/>
          <p:nvPr/>
        </p:nvSpPr>
        <p:spPr bwMode="white">
          <a:xfrm>
            <a:off x="4510476" y="2709927"/>
            <a:ext cx="228571" cy="2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F4DEE6-47F7-0056-6D14-0E71EFB0B7FE}"/>
              </a:ext>
            </a:extLst>
          </p:cNvPr>
          <p:cNvSpPr/>
          <p:nvPr/>
        </p:nvSpPr>
        <p:spPr bwMode="white">
          <a:xfrm>
            <a:off x="7758095" y="2709927"/>
            <a:ext cx="390476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BDDB3E-68D4-7AD9-0DCC-2E4A3C98A5B0}"/>
              </a:ext>
            </a:extLst>
          </p:cNvPr>
          <p:cNvSpPr/>
          <p:nvPr/>
        </p:nvSpPr>
        <p:spPr bwMode="white">
          <a:xfrm>
            <a:off x="9462857" y="270992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628484-9DC2-FAA0-ED80-D924C0C0FCE1}"/>
              </a:ext>
            </a:extLst>
          </p:cNvPr>
          <p:cNvSpPr/>
          <p:nvPr/>
        </p:nvSpPr>
        <p:spPr bwMode="white">
          <a:xfrm>
            <a:off x="2815238" y="3416557"/>
            <a:ext cx="38095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E7A6DD-96E0-E981-3356-AF9ABB83986F}"/>
              </a:ext>
            </a:extLst>
          </p:cNvPr>
          <p:cNvSpPr/>
          <p:nvPr/>
        </p:nvSpPr>
        <p:spPr bwMode="white">
          <a:xfrm>
            <a:off x="4510476" y="341655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D55F16-C546-7D95-31A0-C4CC62085C44}"/>
              </a:ext>
            </a:extLst>
          </p:cNvPr>
          <p:cNvSpPr/>
          <p:nvPr/>
        </p:nvSpPr>
        <p:spPr bwMode="white">
          <a:xfrm>
            <a:off x="7758095" y="3416557"/>
            <a:ext cx="390476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D35FD5-AAD2-A52F-0194-7394F66E377A}"/>
              </a:ext>
            </a:extLst>
          </p:cNvPr>
          <p:cNvSpPr/>
          <p:nvPr/>
        </p:nvSpPr>
        <p:spPr bwMode="white">
          <a:xfrm>
            <a:off x="9462857" y="341655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2307887-6978-10D5-4BB1-1CD0A0E60FDE}"/>
              </a:ext>
            </a:extLst>
          </p:cNvPr>
          <p:cNvSpPr/>
          <p:nvPr/>
        </p:nvSpPr>
        <p:spPr bwMode="white">
          <a:xfrm>
            <a:off x="2815238" y="4123187"/>
            <a:ext cx="380952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187609-6EDA-07E3-7107-55ED8B37B1ED}"/>
              </a:ext>
            </a:extLst>
          </p:cNvPr>
          <p:cNvSpPr/>
          <p:nvPr/>
        </p:nvSpPr>
        <p:spPr bwMode="white">
          <a:xfrm>
            <a:off x="4510476" y="412318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0C8406-1407-CD43-B428-D09610244E66}"/>
              </a:ext>
            </a:extLst>
          </p:cNvPr>
          <p:cNvSpPr/>
          <p:nvPr/>
        </p:nvSpPr>
        <p:spPr bwMode="white">
          <a:xfrm>
            <a:off x="7758095" y="4123187"/>
            <a:ext cx="390476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167CBFA-3B60-E487-608D-90F3B03EDD8C}"/>
              </a:ext>
            </a:extLst>
          </p:cNvPr>
          <p:cNvSpPr/>
          <p:nvPr/>
        </p:nvSpPr>
        <p:spPr bwMode="white">
          <a:xfrm>
            <a:off x="9462857" y="4123187"/>
            <a:ext cx="219047" cy="2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4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