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74FA1-052B-4C58-A6BD-67F8A4897DB9}" type="datetimeFigureOut">
              <a:rPr lang="zh-CN" altLang="en-US" smtClean="0"/>
              <a:t>2023-07-25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0B5F-D55C-4D5B-9851-AA537AC04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96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0B5F-D55C-4D5B-9851-AA537AC043F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3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6D3B7-ABB6-644C-B55E-ADD6C6850B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0929"/>
          <a:stretch/>
        </p:blipFill>
        <p:spPr>
          <a:xfrm>
            <a:off x="4524124" y="3172608"/>
            <a:ext cx="3660108" cy="597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9C021-42DB-5D57-0B7A-28B4D6B415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EB860-0F20-4E3E-EA11-4A7FD3C4DF2E}"/>
              </a:ext>
            </a:extLst>
          </p:cNvPr>
          <p:cNvSpPr/>
          <p:nvPr/>
        </p:nvSpPr>
        <p:spPr bwMode="white">
          <a:xfrm>
            <a:off x="4177142" y="1925451"/>
            <a:ext cx="714285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AEB12-1FA8-21DC-BA22-F0DB7696FF23}"/>
              </a:ext>
            </a:extLst>
          </p:cNvPr>
          <p:cNvSpPr/>
          <p:nvPr/>
        </p:nvSpPr>
        <p:spPr bwMode="white">
          <a:xfrm>
            <a:off x="9815238" y="1925451"/>
            <a:ext cx="704761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030D6D-2F52-CDCD-F56B-16C5DB133414}"/>
              </a:ext>
            </a:extLst>
          </p:cNvPr>
          <p:cNvSpPr/>
          <p:nvPr/>
        </p:nvSpPr>
        <p:spPr bwMode="white">
          <a:xfrm>
            <a:off x="3500952" y="2640540"/>
            <a:ext cx="361904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3DB39-30D9-FBB8-FDF3-8AFAAA4E1635}"/>
              </a:ext>
            </a:extLst>
          </p:cNvPr>
          <p:cNvSpPr/>
          <p:nvPr/>
        </p:nvSpPr>
        <p:spPr bwMode="white">
          <a:xfrm>
            <a:off x="9472380" y="2640540"/>
            <a:ext cx="361904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3E5FBE-3BF1-CC55-BEC2-884A4856B07F}"/>
              </a:ext>
            </a:extLst>
          </p:cNvPr>
          <p:cNvSpPr/>
          <p:nvPr/>
        </p:nvSpPr>
        <p:spPr bwMode="white">
          <a:xfrm>
            <a:off x="4015238" y="3346094"/>
            <a:ext cx="361904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F0D4A7-E57F-F780-67C1-744481B38CCD}"/>
              </a:ext>
            </a:extLst>
          </p:cNvPr>
          <p:cNvSpPr/>
          <p:nvPr/>
        </p:nvSpPr>
        <p:spPr bwMode="white">
          <a:xfrm>
            <a:off x="9643809" y="3346094"/>
            <a:ext cx="361904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6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E0662-FCF9-ADE4-43B0-93F113ABA9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646000" y="1980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037200" y="1980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08368" y="1980000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66000" y="2780928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88000" y="2780928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36000" y="2780928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52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56F5F-F487-1A63-F92C-F23B518F26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F83E8-C9C2-4D35-8E1E-2988392DD35B}"/>
              </a:ext>
            </a:extLst>
          </p:cNvPr>
          <p:cNvSpPr/>
          <p:nvPr/>
        </p:nvSpPr>
        <p:spPr bwMode="white">
          <a:xfrm>
            <a:off x="1281904" y="1953204"/>
            <a:ext cx="1990476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95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B466A-853A-F43F-4589-7AA9D2082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46850-31FB-C825-10F9-377184CA1E83}"/>
              </a:ext>
            </a:extLst>
          </p:cNvPr>
          <p:cNvSpPr/>
          <p:nvPr/>
        </p:nvSpPr>
        <p:spPr bwMode="white">
          <a:xfrm>
            <a:off x="1700952" y="2583616"/>
            <a:ext cx="2295238" cy="30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C214E-3237-ADFB-7855-78B62558B9C3}"/>
              </a:ext>
            </a:extLst>
          </p:cNvPr>
          <p:cNvSpPr/>
          <p:nvPr/>
        </p:nvSpPr>
        <p:spPr bwMode="white">
          <a:xfrm>
            <a:off x="1710476" y="4681579"/>
            <a:ext cx="5038095" cy="2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64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37049-FC4E-5C7F-DF94-CA08C07C30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6"/>
          <a:stretch/>
        </p:blipFill>
        <p:spPr>
          <a:xfrm>
            <a:off x="720000" y="1052736"/>
            <a:ext cx="10800000" cy="266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A65E1-FF2D-8A75-475C-C7117C007A53}"/>
              </a:ext>
            </a:extLst>
          </p:cNvPr>
          <p:cNvSpPr/>
          <p:nvPr/>
        </p:nvSpPr>
        <p:spPr bwMode="white">
          <a:xfrm>
            <a:off x="10653333" y="2660835"/>
            <a:ext cx="323809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83EA7-AC18-38DF-264F-144AB269528E}"/>
              </a:ext>
            </a:extLst>
          </p:cNvPr>
          <p:cNvSpPr/>
          <p:nvPr/>
        </p:nvSpPr>
        <p:spPr bwMode="white">
          <a:xfrm>
            <a:off x="6234285" y="3080683"/>
            <a:ext cx="200000" cy="20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8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2023-07-25T15:01:52Z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