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6ADDB-B135-6EF5-3150-38557F2D8E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/>
        </p:blipFill>
        <p:spPr>
          <a:xfrm>
            <a:off x="3863752" y="2852936"/>
            <a:ext cx="4524204" cy="957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269E1-DC12-E05C-78CB-AADC6DBAD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D3944-17F6-E4C4-1606-E6416CA195FE}"/>
              </a:ext>
            </a:extLst>
          </p:cNvPr>
          <p:cNvSpPr/>
          <p:nvPr/>
        </p:nvSpPr>
        <p:spPr bwMode="white">
          <a:xfrm>
            <a:off x="3024761" y="1955575"/>
            <a:ext cx="695238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9C9CCF-BD73-F6D4-830B-ABB176F0D936}"/>
              </a:ext>
            </a:extLst>
          </p:cNvPr>
          <p:cNvSpPr/>
          <p:nvPr/>
        </p:nvSpPr>
        <p:spPr bwMode="white">
          <a:xfrm>
            <a:off x="6643809" y="1955575"/>
            <a:ext cx="695238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BE46E-238D-268D-21A8-88447C6053DA}"/>
              </a:ext>
            </a:extLst>
          </p:cNvPr>
          <p:cNvSpPr/>
          <p:nvPr/>
        </p:nvSpPr>
        <p:spPr bwMode="white">
          <a:xfrm>
            <a:off x="10253333" y="1955575"/>
            <a:ext cx="695238" cy="23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2AB51D-4CE4-5734-7EB6-6716A9787590}"/>
              </a:ext>
            </a:extLst>
          </p:cNvPr>
          <p:cNvSpPr/>
          <p:nvPr/>
        </p:nvSpPr>
        <p:spPr bwMode="white">
          <a:xfrm>
            <a:off x="4871864" y="2559335"/>
            <a:ext cx="1224136" cy="122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5AC96F-060E-CBD9-A523-BB43096F586F}"/>
              </a:ext>
            </a:extLst>
          </p:cNvPr>
          <p:cNvSpPr/>
          <p:nvPr/>
        </p:nvSpPr>
        <p:spPr bwMode="white">
          <a:xfrm>
            <a:off x="8472263" y="2559335"/>
            <a:ext cx="1224137" cy="135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64E9B18-9EA6-B2D9-479E-1364A959176F}"/>
              </a:ext>
            </a:extLst>
          </p:cNvPr>
          <p:cNvSpPr/>
          <p:nvPr/>
        </p:nvSpPr>
        <p:spPr bwMode="white">
          <a:xfrm>
            <a:off x="1271465" y="2564904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906B393-8279-0230-785B-C8145FBCFAF5}"/>
              </a:ext>
            </a:extLst>
          </p:cNvPr>
          <p:cNvSpPr/>
          <p:nvPr/>
        </p:nvSpPr>
        <p:spPr bwMode="white">
          <a:xfrm>
            <a:off x="2711625" y="2564904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E8DAE07-7438-7075-11AA-48292A56CA84}"/>
              </a:ext>
            </a:extLst>
          </p:cNvPr>
          <p:cNvSpPr/>
          <p:nvPr/>
        </p:nvSpPr>
        <p:spPr bwMode="white">
          <a:xfrm>
            <a:off x="6312025" y="2559335"/>
            <a:ext cx="1224136" cy="11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526C78E-EC8D-4622-321F-68C0C652180A}"/>
              </a:ext>
            </a:extLst>
          </p:cNvPr>
          <p:cNvSpPr/>
          <p:nvPr/>
        </p:nvSpPr>
        <p:spPr bwMode="white">
          <a:xfrm>
            <a:off x="9984431" y="2565342"/>
            <a:ext cx="1224137" cy="122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0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6" grpId="0" animBg="1"/>
      <p:bldP spid="19" grpId="0" animBg="1"/>
      <p:bldP spid="21" grpId="0" animBg="1"/>
      <p:bldP spid="28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A2FD5F-AA32-03B2-AE31-017454D16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599BE-DF83-354F-76C2-B271B02A685B}"/>
              </a:ext>
            </a:extLst>
          </p:cNvPr>
          <p:cNvSpPr/>
          <p:nvPr/>
        </p:nvSpPr>
        <p:spPr bwMode="white">
          <a:xfrm>
            <a:off x="4224761" y="2231184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EF9BF-356B-4424-27B9-A7D5591E9871}"/>
              </a:ext>
            </a:extLst>
          </p:cNvPr>
          <p:cNvSpPr/>
          <p:nvPr/>
        </p:nvSpPr>
        <p:spPr bwMode="white">
          <a:xfrm>
            <a:off x="5996190" y="2231184"/>
            <a:ext cx="380952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39D1B-AFEB-F719-A23B-DC0DB29DA370}"/>
              </a:ext>
            </a:extLst>
          </p:cNvPr>
          <p:cNvSpPr/>
          <p:nvPr/>
        </p:nvSpPr>
        <p:spPr bwMode="white">
          <a:xfrm>
            <a:off x="7891428" y="2231184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E09E43-0DF4-3D9A-5E41-E7028FB745C6}"/>
              </a:ext>
            </a:extLst>
          </p:cNvPr>
          <p:cNvSpPr/>
          <p:nvPr/>
        </p:nvSpPr>
        <p:spPr bwMode="white">
          <a:xfrm>
            <a:off x="9834285" y="2231184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C10B7C-6C11-246B-5EA2-8D46AC17D805}"/>
              </a:ext>
            </a:extLst>
          </p:cNvPr>
          <p:cNvSpPr/>
          <p:nvPr/>
        </p:nvSpPr>
        <p:spPr bwMode="white">
          <a:xfrm>
            <a:off x="4243809" y="3366358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7A0BE6-1645-DC0E-973E-BA63DCC99C7A}"/>
              </a:ext>
            </a:extLst>
          </p:cNvPr>
          <p:cNvSpPr/>
          <p:nvPr/>
        </p:nvSpPr>
        <p:spPr bwMode="white">
          <a:xfrm>
            <a:off x="6024761" y="3366358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ED941E-7D76-FEB0-601E-CE67ADCAE6F0}"/>
              </a:ext>
            </a:extLst>
          </p:cNvPr>
          <p:cNvSpPr/>
          <p:nvPr/>
        </p:nvSpPr>
        <p:spPr bwMode="white">
          <a:xfrm>
            <a:off x="7986666" y="3366358"/>
            <a:ext cx="371428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2916C3E-7D8C-820F-D7F5-E11BED536E8B}"/>
              </a:ext>
            </a:extLst>
          </p:cNvPr>
          <p:cNvSpPr/>
          <p:nvPr/>
        </p:nvSpPr>
        <p:spPr bwMode="white">
          <a:xfrm>
            <a:off x="9910476" y="3366358"/>
            <a:ext cx="400000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2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13E5D-C260-5253-4AF6-6E36E9169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0F14C-4208-1415-B31D-16894C708251}"/>
              </a:ext>
            </a:extLst>
          </p:cNvPr>
          <p:cNvSpPr/>
          <p:nvPr/>
        </p:nvSpPr>
        <p:spPr bwMode="white">
          <a:xfrm>
            <a:off x="1786666" y="3708683"/>
            <a:ext cx="396000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DA49DC-CE45-32FA-1E5A-E9562C44BC42}"/>
              </a:ext>
            </a:extLst>
          </p:cNvPr>
          <p:cNvSpPr/>
          <p:nvPr/>
        </p:nvSpPr>
        <p:spPr bwMode="white">
          <a:xfrm>
            <a:off x="2796190" y="3708683"/>
            <a:ext cx="380952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7F2A60-9993-7B2F-11D4-7C083B7CCEA9}"/>
              </a:ext>
            </a:extLst>
          </p:cNvPr>
          <p:cNvSpPr/>
          <p:nvPr/>
        </p:nvSpPr>
        <p:spPr bwMode="white">
          <a:xfrm>
            <a:off x="3739047" y="3708683"/>
            <a:ext cx="219047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5F84B-A52E-5DE2-AD31-5EDA66C5E52C}"/>
              </a:ext>
            </a:extLst>
          </p:cNvPr>
          <p:cNvSpPr/>
          <p:nvPr/>
        </p:nvSpPr>
        <p:spPr bwMode="white">
          <a:xfrm>
            <a:off x="4434285" y="3670541"/>
            <a:ext cx="371428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F0F14C-4208-1415-B31D-16894C708251}"/>
              </a:ext>
            </a:extLst>
          </p:cNvPr>
          <p:cNvSpPr/>
          <p:nvPr/>
        </p:nvSpPr>
        <p:spPr bwMode="white">
          <a:xfrm>
            <a:off x="2360095" y="3734523"/>
            <a:ext cx="298762" cy="21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95E299F-4D71-E428-CF82-54DD9164E7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175921"/>
            <a:ext cx="10800000" cy="155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A4C34F-7261-AC91-749D-763094114EF0}"/>
              </a:ext>
            </a:extLst>
          </p:cNvPr>
          <p:cNvSpPr/>
          <p:nvPr/>
        </p:nvSpPr>
        <p:spPr bwMode="white">
          <a:xfrm>
            <a:off x="1914900" y="5188359"/>
            <a:ext cx="219047" cy="2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F47EC1-C6B2-375A-0813-08B0CAB8792C}"/>
              </a:ext>
            </a:extLst>
          </p:cNvPr>
          <p:cNvSpPr/>
          <p:nvPr/>
        </p:nvSpPr>
        <p:spPr bwMode="white">
          <a:xfrm>
            <a:off x="2381565" y="5159705"/>
            <a:ext cx="288000" cy="2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9C352C-5EAA-9C31-AA98-826F0B608D4F}"/>
              </a:ext>
            </a:extLst>
          </p:cNvPr>
          <p:cNvSpPr/>
          <p:nvPr/>
        </p:nvSpPr>
        <p:spPr bwMode="white">
          <a:xfrm>
            <a:off x="2848233" y="5178808"/>
            <a:ext cx="371428" cy="24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32E302-2CF1-7C5A-AB9C-CD7FA4BE17A7}"/>
              </a:ext>
            </a:extLst>
          </p:cNvPr>
          <p:cNvSpPr/>
          <p:nvPr/>
        </p:nvSpPr>
        <p:spPr bwMode="white">
          <a:xfrm>
            <a:off x="3686329" y="5188359"/>
            <a:ext cx="400000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B20943-B30C-CEBC-8607-C088303874E2}"/>
              </a:ext>
            </a:extLst>
          </p:cNvPr>
          <p:cNvSpPr/>
          <p:nvPr/>
        </p:nvSpPr>
        <p:spPr bwMode="white">
          <a:xfrm>
            <a:off x="4476805" y="5140602"/>
            <a:ext cx="371428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5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80EB8-5BF2-219D-D3C9-BB8C37D6A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9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C45BB-37CB-4556-DFA9-04A790A9BA52}"/>
              </a:ext>
            </a:extLst>
          </p:cNvPr>
          <p:cNvSpPr/>
          <p:nvPr/>
        </p:nvSpPr>
        <p:spPr bwMode="white">
          <a:xfrm>
            <a:off x="1786666" y="3614379"/>
            <a:ext cx="390476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5F192-B508-3F1C-3458-779CCAF073B6}"/>
              </a:ext>
            </a:extLst>
          </p:cNvPr>
          <p:cNvSpPr/>
          <p:nvPr/>
        </p:nvSpPr>
        <p:spPr bwMode="white">
          <a:xfrm>
            <a:off x="2342666" y="3585761"/>
            <a:ext cx="288000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4524A-867E-03CE-1398-E991BCFD603B}"/>
              </a:ext>
            </a:extLst>
          </p:cNvPr>
          <p:cNvSpPr/>
          <p:nvPr/>
        </p:nvSpPr>
        <p:spPr bwMode="white">
          <a:xfrm>
            <a:off x="2796190" y="3604840"/>
            <a:ext cx="38095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22034-67C7-7780-A5FA-7D3ACA58D9B9}"/>
              </a:ext>
            </a:extLst>
          </p:cNvPr>
          <p:cNvSpPr/>
          <p:nvPr/>
        </p:nvSpPr>
        <p:spPr bwMode="white">
          <a:xfrm>
            <a:off x="3653333" y="3604840"/>
            <a:ext cx="390476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DFBAA-DBF0-E011-D21F-B87B4A75D587}"/>
              </a:ext>
            </a:extLst>
          </p:cNvPr>
          <p:cNvSpPr/>
          <p:nvPr/>
        </p:nvSpPr>
        <p:spPr bwMode="white">
          <a:xfrm>
            <a:off x="4434285" y="3566683"/>
            <a:ext cx="361904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04B13F8-95FA-FFCB-FDB5-9CBAB8FE8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149080"/>
            <a:ext cx="10800000" cy="147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572D2C-12BF-A06D-B070-BBEF0A636E97}"/>
              </a:ext>
            </a:extLst>
          </p:cNvPr>
          <p:cNvSpPr/>
          <p:nvPr/>
        </p:nvSpPr>
        <p:spPr bwMode="white">
          <a:xfrm>
            <a:off x="1829186" y="5150598"/>
            <a:ext cx="353782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94F73E-3659-292C-0144-03531748BF1E}"/>
              </a:ext>
            </a:extLst>
          </p:cNvPr>
          <p:cNvSpPr/>
          <p:nvPr/>
        </p:nvSpPr>
        <p:spPr bwMode="white">
          <a:xfrm>
            <a:off x="2829186" y="5150598"/>
            <a:ext cx="400000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68C5D7-8419-6C6D-9B9C-D2080BE3FEED}"/>
              </a:ext>
            </a:extLst>
          </p:cNvPr>
          <p:cNvSpPr/>
          <p:nvPr/>
        </p:nvSpPr>
        <p:spPr bwMode="white">
          <a:xfrm>
            <a:off x="3686329" y="5150598"/>
            <a:ext cx="390476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32E099-9372-9788-EDF1-BB7C50549DF4}"/>
              </a:ext>
            </a:extLst>
          </p:cNvPr>
          <p:cNvSpPr/>
          <p:nvPr/>
        </p:nvSpPr>
        <p:spPr bwMode="white">
          <a:xfrm>
            <a:off x="4476805" y="5112444"/>
            <a:ext cx="361904" cy="305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572D2C-12BF-A06D-B070-BBEF0A636E97}"/>
              </a:ext>
            </a:extLst>
          </p:cNvPr>
          <p:cNvSpPr/>
          <p:nvPr/>
        </p:nvSpPr>
        <p:spPr bwMode="white">
          <a:xfrm>
            <a:off x="2375455" y="5150598"/>
            <a:ext cx="288000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91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2023-07-24T17:34:03Z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