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D2751-5376-D94D-90F6-9AD4141260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/>
          <a:stretch/>
        </p:blipFill>
        <p:spPr>
          <a:xfrm>
            <a:off x="4295800" y="3140967"/>
            <a:ext cx="4536504" cy="84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186A4-22AC-4EB0-B61F-E6E445A6C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4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ACF62-A045-05C6-FF5F-082F3FB02D19}"/>
              </a:ext>
            </a:extLst>
          </p:cNvPr>
          <p:cNvSpPr/>
          <p:nvPr/>
        </p:nvSpPr>
        <p:spPr bwMode="white">
          <a:xfrm>
            <a:off x="1443809" y="3038960"/>
            <a:ext cx="219047" cy="2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C023B9-FA49-A232-C188-8C10076E3461}"/>
              </a:ext>
            </a:extLst>
          </p:cNvPr>
          <p:cNvSpPr/>
          <p:nvPr/>
        </p:nvSpPr>
        <p:spPr bwMode="white">
          <a:xfrm>
            <a:off x="2291428" y="3038960"/>
            <a:ext cx="228571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487650-0115-59F9-5913-DA2537230090}"/>
              </a:ext>
            </a:extLst>
          </p:cNvPr>
          <p:cNvSpPr/>
          <p:nvPr/>
        </p:nvSpPr>
        <p:spPr bwMode="white">
          <a:xfrm>
            <a:off x="3148571" y="3038960"/>
            <a:ext cx="219047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88E918-91E2-414E-D8B2-F2FD14892DE3}"/>
              </a:ext>
            </a:extLst>
          </p:cNvPr>
          <p:cNvSpPr/>
          <p:nvPr/>
        </p:nvSpPr>
        <p:spPr bwMode="white">
          <a:xfrm>
            <a:off x="3929523" y="3038960"/>
            <a:ext cx="371428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4474AD-337D-AE4A-7BA0-0FB2C7A4CB01}"/>
              </a:ext>
            </a:extLst>
          </p:cNvPr>
          <p:cNvSpPr/>
          <p:nvPr/>
        </p:nvSpPr>
        <p:spPr bwMode="white">
          <a:xfrm>
            <a:off x="4700952" y="3000859"/>
            <a:ext cx="361904" cy="30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CE7857-1B5A-D2A1-0A23-AFCA385856E4}"/>
              </a:ext>
            </a:extLst>
          </p:cNvPr>
          <p:cNvSpPr/>
          <p:nvPr/>
        </p:nvSpPr>
        <p:spPr bwMode="white">
          <a:xfrm>
            <a:off x="6910476" y="3038960"/>
            <a:ext cx="219047" cy="2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24EFCE-A5D1-A51C-A9F9-6C2253A212B8}"/>
              </a:ext>
            </a:extLst>
          </p:cNvPr>
          <p:cNvSpPr/>
          <p:nvPr/>
        </p:nvSpPr>
        <p:spPr bwMode="white">
          <a:xfrm>
            <a:off x="7758095" y="3038960"/>
            <a:ext cx="219047" cy="2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A1EFB6-4087-7AF3-2C81-8D6B912C14E6}"/>
              </a:ext>
            </a:extLst>
          </p:cNvPr>
          <p:cNvSpPr/>
          <p:nvPr/>
        </p:nvSpPr>
        <p:spPr bwMode="white">
          <a:xfrm>
            <a:off x="8634285" y="3038960"/>
            <a:ext cx="171429" cy="22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B77EBE-F99D-F412-1CB0-8DC9C22669A3}"/>
              </a:ext>
            </a:extLst>
          </p:cNvPr>
          <p:cNvSpPr/>
          <p:nvPr/>
        </p:nvSpPr>
        <p:spPr bwMode="white">
          <a:xfrm>
            <a:off x="9405714" y="3038960"/>
            <a:ext cx="361905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6F898D-C437-3068-7368-FFF868A20C9A}"/>
              </a:ext>
            </a:extLst>
          </p:cNvPr>
          <p:cNvSpPr/>
          <p:nvPr/>
        </p:nvSpPr>
        <p:spPr bwMode="white">
          <a:xfrm>
            <a:off x="10158095" y="2991334"/>
            <a:ext cx="361904" cy="31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2121A9E-7DC1-E1E3-5B26-87F7E629A7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21" y="3573016"/>
            <a:ext cx="10800000" cy="2152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CE8335F-4AC5-7494-612F-846AF91D3F10}"/>
              </a:ext>
            </a:extLst>
          </p:cNvPr>
          <p:cNvSpPr/>
          <p:nvPr/>
        </p:nvSpPr>
        <p:spPr bwMode="white">
          <a:xfrm>
            <a:off x="2837682" y="4601867"/>
            <a:ext cx="371428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3310B41-859E-1BEA-C84D-215DB75C13B2}"/>
              </a:ext>
            </a:extLst>
          </p:cNvPr>
          <p:cNvSpPr/>
          <p:nvPr/>
        </p:nvSpPr>
        <p:spPr bwMode="white">
          <a:xfrm>
            <a:off x="6742444" y="4601867"/>
            <a:ext cx="219047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1610BA7-71F0-70B4-98F5-23296AB0A170}"/>
              </a:ext>
            </a:extLst>
          </p:cNvPr>
          <p:cNvSpPr/>
          <p:nvPr/>
        </p:nvSpPr>
        <p:spPr bwMode="white">
          <a:xfrm>
            <a:off x="10513873" y="4601867"/>
            <a:ext cx="361904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34F7701-1641-99FA-1D96-45913485D254}"/>
              </a:ext>
            </a:extLst>
          </p:cNvPr>
          <p:cNvSpPr/>
          <p:nvPr/>
        </p:nvSpPr>
        <p:spPr bwMode="white">
          <a:xfrm>
            <a:off x="2828159" y="5240136"/>
            <a:ext cx="380952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B19F36B-E1E4-1CAD-61F9-A85B8397B25F}"/>
              </a:ext>
            </a:extLst>
          </p:cNvPr>
          <p:cNvSpPr/>
          <p:nvPr/>
        </p:nvSpPr>
        <p:spPr bwMode="white">
          <a:xfrm>
            <a:off x="6742444" y="5240136"/>
            <a:ext cx="228572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331C1ED-25D3-528F-D59F-02EB1C9BF016}"/>
              </a:ext>
            </a:extLst>
          </p:cNvPr>
          <p:cNvSpPr/>
          <p:nvPr/>
        </p:nvSpPr>
        <p:spPr bwMode="white">
          <a:xfrm>
            <a:off x="10504349" y="5240136"/>
            <a:ext cx="219047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3310B41-859E-1BEA-C84D-215DB75C13B2}"/>
              </a:ext>
            </a:extLst>
          </p:cNvPr>
          <p:cNvSpPr/>
          <p:nvPr/>
        </p:nvSpPr>
        <p:spPr bwMode="white">
          <a:xfrm>
            <a:off x="5244825" y="4849553"/>
            <a:ext cx="720080" cy="1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3310B41-859E-1BEA-C84D-215DB75C13B2}"/>
              </a:ext>
            </a:extLst>
          </p:cNvPr>
          <p:cNvSpPr/>
          <p:nvPr/>
        </p:nvSpPr>
        <p:spPr bwMode="white">
          <a:xfrm>
            <a:off x="8989241" y="4899724"/>
            <a:ext cx="720080" cy="1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3310B41-859E-1BEA-C84D-215DB75C13B2}"/>
              </a:ext>
            </a:extLst>
          </p:cNvPr>
          <p:cNvSpPr/>
          <p:nvPr/>
        </p:nvSpPr>
        <p:spPr bwMode="white">
          <a:xfrm>
            <a:off x="1298554" y="5478296"/>
            <a:ext cx="720080" cy="1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3310B41-859E-1BEA-C84D-215DB75C13B2}"/>
              </a:ext>
            </a:extLst>
          </p:cNvPr>
          <p:cNvSpPr/>
          <p:nvPr/>
        </p:nvSpPr>
        <p:spPr bwMode="white">
          <a:xfrm>
            <a:off x="5237893" y="5530279"/>
            <a:ext cx="720080" cy="1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3310B41-859E-1BEA-C84D-215DB75C13B2}"/>
              </a:ext>
            </a:extLst>
          </p:cNvPr>
          <p:cNvSpPr/>
          <p:nvPr/>
        </p:nvSpPr>
        <p:spPr bwMode="white">
          <a:xfrm>
            <a:off x="8989241" y="5539290"/>
            <a:ext cx="720080" cy="1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52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D67D8-CBDC-A11C-54AD-96076F002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0065B8-CABB-C4A8-53C1-F05BB38271F8}"/>
              </a:ext>
            </a:extLst>
          </p:cNvPr>
          <p:cNvSpPr/>
          <p:nvPr/>
        </p:nvSpPr>
        <p:spPr bwMode="white">
          <a:xfrm>
            <a:off x="3234285" y="2505888"/>
            <a:ext cx="371428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CF2F0A-955D-CCE5-042B-E22752F2602C}"/>
              </a:ext>
            </a:extLst>
          </p:cNvPr>
          <p:cNvSpPr/>
          <p:nvPr/>
        </p:nvSpPr>
        <p:spPr bwMode="white">
          <a:xfrm>
            <a:off x="6967619" y="2505888"/>
            <a:ext cx="371428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6AF79A-49F2-1D99-1536-0A7A8A75CA30}"/>
              </a:ext>
            </a:extLst>
          </p:cNvPr>
          <p:cNvSpPr/>
          <p:nvPr/>
        </p:nvSpPr>
        <p:spPr bwMode="white">
          <a:xfrm>
            <a:off x="10681904" y="2505888"/>
            <a:ext cx="380952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90A64B-D614-92C8-8BF7-7EC6D9554DAC}"/>
              </a:ext>
            </a:extLst>
          </p:cNvPr>
          <p:cNvSpPr/>
          <p:nvPr/>
        </p:nvSpPr>
        <p:spPr bwMode="white">
          <a:xfrm>
            <a:off x="2720000" y="3144214"/>
            <a:ext cx="380952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02B1C0-B4AE-3D64-6347-5E5D59FEE2CD}"/>
              </a:ext>
            </a:extLst>
          </p:cNvPr>
          <p:cNvSpPr/>
          <p:nvPr/>
        </p:nvSpPr>
        <p:spPr bwMode="white">
          <a:xfrm>
            <a:off x="6453333" y="3144214"/>
            <a:ext cx="380952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BDEE18-8FF2-1B38-8566-5FB6A25DB90C}"/>
              </a:ext>
            </a:extLst>
          </p:cNvPr>
          <p:cNvSpPr/>
          <p:nvPr/>
        </p:nvSpPr>
        <p:spPr bwMode="white">
          <a:xfrm>
            <a:off x="10167619" y="3144214"/>
            <a:ext cx="380952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4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D1267-DE8E-0045-45CE-A8FD99E21D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FD142-E583-0825-C959-DB29FD98ADAC}"/>
              </a:ext>
            </a:extLst>
          </p:cNvPr>
          <p:cNvSpPr/>
          <p:nvPr/>
        </p:nvSpPr>
        <p:spPr bwMode="white">
          <a:xfrm>
            <a:off x="7081904" y="1801905"/>
            <a:ext cx="1733333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FB2F99-CAB5-596B-7D7A-CC3CF20B4056}"/>
              </a:ext>
            </a:extLst>
          </p:cNvPr>
          <p:cNvSpPr/>
          <p:nvPr/>
        </p:nvSpPr>
        <p:spPr bwMode="white">
          <a:xfrm>
            <a:off x="1862857" y="3194620"/>
            <a:ext cx="228571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76B64B-AC06-9BAE-539A-46C145043034}"/>
              </a:ext>
            </a:extLst>
          </p:cNvPr>
          <p:cNvSpPr/>
          <p:nvPr/>
        </p:nvSpPr>
        <p:spPr bwMode="white">
          <a:xfrm>
            <a:off x="2729523" y="3194620"/>
            <a:ext cx="219047" cy="2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7E2E5E-3976-CF29-9171-6638901B3F02}"/>
              </a:ext>
            </a:extLst>
          </p:cNvPr>
          <p:cNvSpPr/>
          <p:nvPr/>
        </p:nvSpPr>
        <p:spPr bwMode="white">
          <a:xfrm>
            <a:off x="3520000" y="3194620"/>
            <a:ext cx="361904" cy="2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DFD3E9-584E-450C-9B78-B1DEF09230F5}"/>
              </a:ext>
            </a:extLst>
          </p:cNvPr>
          <p:cNvSpPr/>
          <p:nvPr/>
        </p:nvSpPr>
        <p:spPr bwMode="white">
          <a:xfrm>
            <a:off x="4272380" y="3146925"/>
            <a:ext cx="361904" cy="31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EECF22-7B7E-AF0A-CE05-5C11973679F6}"/>
              </a:ext>
            </a:extLst>
          </p:cNvPr>
          <p:cNvSpPr/>
          <p:nvPr/>
        </p:nvSpPr>
        <p:spPr bwMode="white">
          <a:xfrm>
            <a:off x="7586666" y="3194620"/>
            <a:ext cx="21904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9964B3-27B7-9DE9-D58D-3EF7ED7EFB7E}"/>
              </a:ext>
            </a:extLst>
          </p:cNvPr>
          <p:cNvSpPr/>
          <p:nvPr/>
        </p:nvSpPr>
        <p:spPr bwMode="white">
          <a:xfrm>
            <a:off x="8434285" y="3194620"/>
            <a:ext cx="228572" cy="2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4C852B-CD79-C1B1-6473-F84723CEE202}"/>
              </a:ext>
            </a:extLst>
          </p:cNvPr>
          <p:cNvSpPr/>
          <p:nvPr/>
        </p:nvSpPr>
        <p:spPr bwMode="white">
          <a:xfrm>
            <a:off x="9205714" y="3194620"/>
            <a:ext cx="390476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B9F62F-BB78-2C1E-D0A7-ECF1D7D24578}"/>
              </a:ext>
            </a:extLst>
          </p:cNvPr>
          <p:cNvSpPr/>
          <p:nvPr/>
        </p:nvSpPr>
        <p:spPr bwMode="white">
          <a:xfrm>
            <a:off x="9986666" y="3156464"/>
            <a:ext cx="361904" cy="30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D5B72E-6484-0C54-D278-64AB687DEB93}"/>
              </a:ext>
            </a:extLst>
          </p:cNvPr>
          <p:cNvSpPr/>
          <p:nvPr/>
        </p:nvSpPr>
        <p:spPr bwMode="white">
          <a:xfrm>
            <a:off x="1872380" y="4635031"/>
            <a:ext cx="209523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9B4BF8-0919-B4AC-AA6C-82869523EE20}"/>
              </a:ext>
            </a:extLst>
          </p:cNvPr>
          <p:cNvSpPr/>
          <p:nvPr/>
        </p:nvSpPr>
        <p:spPr bwMode="white">
          <a:xfrm>
            <a:off x="2729523" y="4635031"/>
            <a:ext cx="21904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9526CF-9827-FD24-6573-1502E52689E4}"/>
              </a:ext>
            </a:extLst>
          </p:cNvPr>
          <p:cNvSpPr/>
          <p:nvPr/>
        </p:nvSpPr>
        <p:spPr bwMode="white">
          <a:xfrm>
            <a:off x="3577142" y="4635031"/>
            <a:ext cx="21904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8115CF1-0331-743C-0865-BD8EE0EF7E8F}"/>
              </a:ext>
            </a:extLst>
          </p:cNvPr>
          <p:cNvSpPr/>
          <p:nvPr/>
        </p:nvSpPr>
        <p:spPr bwMode="white">
          <a:xfrm>
            <a:off x="4339047" y="4635031"/>
            <a:ext cx="390476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3030F62-5B7A-EBB5-3013-6F1DAD496554}"/>
              </a:ext>
            </a:extLst>
          </p:cNvPr>
          <p:cNvSpPr/>
          <p:nvPr/>
        </p:nvSpPr>
        <p:spPr bwMode="white">
          <a:xfrm>
            <a:off x="5129523" y="4596875"/>
            <a:ext cx="361904" cy="30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82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85B14-5476-9D82-D4B0-8D29CAA044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924FE7-128F-6A76-F6C1-D2A66F0A2400}"/>
              </a:ext>
            </a:extLst>
          </p:cNvPr>
          <p:cNvSpPr/>
          <p:nvPr/>
        </p:nvSpPr>
        <p:spPr bwMode="white">
          <a:xfrm>
            <a:off x="4891428" y="2029793"/>
            <a:ext cx="2942857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D7C2E8-E28B-178B-B6D9-CB30522B85FA}"/>
              </a:ext>
            </a:extLst>
          </p:cNvPr>
          <p:cNvSpPr/>
          <p:nvPr/>
        </p:nvSpPr>
        <p:spPr bwMode="white">
          <a:xfrm>
            <a:off x="4386666" y="2658751"/>
            <a:ext cx="2933333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87D2F4-03A9-D7A5-F747-BE87FDED1DA0}"/>
              </a:ext>
            </a:extLst>
          </p:cNvPr>
          <p:cNvSpPr/>
          <p:nvPr/>
        </p:nvSpPr>
        <p:spPr bwMode="white">
          <a:xfrm>
            <a:off x="5405714" y="3297238"/>
            <a:ext cx="2942857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C9A429-4F6A-C04A-1914-640E6FB3C4EC}"/>
              </a:ext>
            </a:extLst>
          </p:cNvPr>
          <p:cNvSpPr/>
          <p:nvPr/>
        </p:nvSpPr>
        <p:spPr bwMode="white">
          <a:xfrm>
            <a:off x="4900952" y="3935726"/>
            <a:ext cx="2933333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2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