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5" r:id="rId3"/>
    <p:sldId id="344" r:id="rId4"/>
    <p:sldId id="343" r:id="rId5"/>
    <p:sldId id="341" r:id="rId6"/>
    <p:sldId id="340" r:id="rId7"/>
    <p:sldId id="339" r:id="rId8"/>
    <p:sldId id="336" r:id="rId9"/>
    <p:sldId id="335" r:id="rId10"/>
    <p:sldId id="334" r:id="rId11"/>
    <p:sldId id="333" r:id="rId12"/>
    <p:sldId id="332" r:id="rId13"/>
    <p:sldId id="331" r:id="rId14"/>
    <p:sldId id="329" r:id="rId15"/>
    <p:sldId id="327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39" autoAdjust="0"/>
    <p:restoredTop sz="94660"/>
  </p:normalViewPr>
  <p:slideViewPr>
    <p:cSldViewPr showGuides="1">
      <p:cViewPr>
        <p:scale>
          <a:sx n="68" d="100"/>
          <a:sy n="68" d="100"/>
        </p:scale>
        <p:origin x="902" y="389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ABD54B-DE19-0749-C79A-2801492E365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6" b="27181"/>
          <a:stretch/>
        </p:blipFill>
        <p:spPr>
          <a:xfrm>
            <a:off x="3696032" y="2708920"/>
            <a:ext cx="4799936" cy="1376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D017C0-E8B6-D1B5-D67F-6237D8CE78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9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500976-BD89-73DD-4BF7-AA7BB6BE10C7}"/>
              </a:ext>
            </a:extLst>
          </p:cNvPr>
          <p:cNvSpPr/>
          <p:nvPr/>
        </p:nvSpPr>
        <p:spPr bwMode="white">
          <a:xfrm>
            <a:off x="1691428" y="3230173"/>
            <a:ext cx="390476" cy="24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422B42-FAE7-8C7E-7F18-7A65A4B559D0}"/>
              </a:ext>
            </a:extLst>
          </p:cNvPr>
          <p:cNvSpPr/>
          <p:nvPr/>
        </p:nvSpPr>
        <p:spPr bwMode="white">
          <a:xfrm>
            <a:off x="2815238" y="3230173"/>
            <a:ext cx="228571" cy="24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A8A40D2-D547-8F9F-4B8B-1D86CAEF72CD}"/>
              </a:ext>
            </a:extLst>
          </p:cNvPr>
          <p:cNvSpPr/>
          <p:nvPr/>
        </p:nvSpPr>
        <p:spPr bwMode="white">
          <a:xfrm>
            <a:off x="3720000" y="3230173"/>
            <a:ext cx="228571" cy="24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D1928E2-2656-89EA-3CEB-5916E8779AAF}"/>
              </a:ext>
            </a:extLst>
          </p:cNvPr>
          <p:cNvSpPr/>
          <p:nvPr/>
        </p:nvSpPr>
        <p:spPr bwMode="white">
          <a:xfrm>
            <a:off x="7053333" y="3230173"/>
            <a:ext cx="400000" cy="24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928C4F4-B3B1-251B-164E-CE37D5C73054}"/>
              </a:ext>
            </a:extLst>
          </p:cNvPr>
          <p:cNvSpPr/>
          <p:nvPr/>
        </p:nvSpPr>
        <p:spPr bwMode="white">
          <a:xfrm>
            <a:off x="7605714" y="3230173"/>
            <a:ext cx="333333" cy="24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FED8A08-FB26-A2BD-CB09-3B1C8C11523C}"/>
              </a:ext>
            </a:extLst>
          </p:cNvPr>
          <p:cNvSpPr/>
          <p:nvPr/>
        </p:nvSpPr>
        <p:spPr bwMode="white">
          <a:xfrm>
            <a:off x="8186666" y="3230173"/>
            <a:ext cx="228572" cy="24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F25A781-4007-BF16-10C7-2A4550A7D893}"/>
              </a:ext>
            </a:extLst>
          </p:cNvPr>
          <p:cNvSpPr/>
          <p:nvPr/>
        </p:nvSpPr>
        <p:spPr bwMode="white">
          <a:xfrm>
            <a:off x="9081904" y="3230173"/>
            <a:ext cx="228571" cy="24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FB838C8-B8C7-BD17-67F1-6B764694947E}"/>
              </a:ext>
            </a:extLst>
          </p:cNvPr>
          <p:cNvSpPr/>
          <p:nvPr/>
        </p:nvSpPr>
        <p:spPr bwMode="white">
          <a:xfrm>
            <a:off x="1691428" y="4106763"/>
            <a:ext cx="380952" cy="24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579C164-31D9-A439-FE99-B9F015B2E331}"/>
              </a:ext>
            </a:extLst>
          </p:cNvPr>
          <p:cNvSpPr/>
          <p:nvPr/>
        </p:nvSpPr>
        <p:spPr bwMode="white">
          <a:xfrm>
            <a:off x="2249223" y="4106763"/>
            <a:ext cx="308871" cy="24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413E780-33B5-A41E-004E-F5303618DB6E}"/>
              </a:ext>
            </a:extLst>
          </p:cNvPr>
          <p:cNvSpPr/>
          <p:nvPr/>
        </p:nvSpPr>
        <p:spPr bwMode="white">
          <a:xfrm>
            <a:off x="2249223" y="3230173"/>
            <a:ext cx="333333" cy="228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56B94DE-020B-11F2-3AF3-336E59CB44AE}"/>
              </a:ext>
            </a:extLst>
          </p:cNvPr>
          <p:cNvSpPr/>
          <p:nvPr/>
        </p:nvSpPr>
        <p:spPr bwMode="white">
          <a:xfrm>
            <a:off x="2824761" y="4106763"/>
            <a:ext cx="219047" cy="24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6DDF6FF-95F3-37D2-8869-0AAB5C08702B}"/>
              </a:ext>
            </a:extLst>
          </p:cNvPr>
          <p:cNvSpPr/>
          <p:nvPr/>
        </p:nvSpPr>
        <p:spPr bwMode="white">
          <a:xfrm>
            <a:off x="3720000" y="4106763"/>
            <a:ext cx="228571" cy="24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EA60157-4BFC-9DC8-D2CB-79B5FE9F74A8}"/>
              </a:ext>
            </a:extLst>
          </p:cNvPr>
          <p:cNvSpPr/>
          <p:nvPr/>
        </p:nvSpPr>
        <p:spPr bwMode="white">
          <a:xfrm>
            <a:off x="7053333" y="4106763"/>
            <a:ext cx="390476" cy="24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270D410C-CF5D-1D77-7211-CECAF7239541}"/>
              </a:ext>
            </a:extLst>
          </p:cNvPr>
          <p:cNvSpPr/>
          <p:nvPr/>
        </p:nvSpPr>
        <p:spPr bwMode="white">
          <a:xfrm>
            <a:off x="7605714" y="4106763"/>
            <a:ext cx="333333" cy="24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B8EF9AF8-A399-F421-3E70-FBE650155FDC}"/>
              </a:ext>
            </a:extLst>
          </p:cNvPr>
          <p:cNvSpPr/>
          <p:nvPr/>
        </p:nvSpPr>
        <p:spPr bwMode="white">
          <a:xfrm>
            <a:off x="8186666" y="4106763"/>
            <a:ext cx="228572" cy="24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8066296D-1DD8-EBA2-691C-C3CD3A4541A1}"/>
              </a:ext>
            </a:extLst>
          </p:cNvPr>
          <p:cNvSpPr/>
          <p:nvPr/>
        </p:nvSpPr>
        <p:spPr bwMode="white">
          <a:xfrm>
            <a:off x="9081904" y="4106763"/>
            <a:ext cx="228571" cy="24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981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4" grpId="0" animBg="1"/>
      <p:bldP spid="26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367E8F-32D1-9C92-7002-7E489205E4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5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CC2708-D4F4-DE31-8545-88154DFB0CB1}"/>
              </a:ext>
            </a:extLst>
          </p:cNvPr>
          <p:cNvSpPr/>
          <p:nvPr/>
        </p:nvSpPr>
        <p:spPr bwMode="white">
          <a:xfrm>
            <a:off x="1672380" y="2622918"/>
            <a:ext cx="1333333" cy="238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A43A24-5CAD-6C5C-62CE-6CCE59C4537B}"/>
              </a:ext>
            </a:extLst>
          </p:cNvPr>
          <p:cNvSpPr/>
          <p:nvPr/>
        </p:nvSpPr>
        <p:spPr bwMode="white">
          <a:xfrm>
            <a:off x="1691428" y="3939836"/>
            <a:ext cx="1914285" cy="305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83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8E04E6-54C5-71D6-F088-C55DB12DED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4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B708A2-CAF7-518D-46E0-C560B898746C}"/>
              </a:ext>
            </a:extLst>
          </p:cNvPr>
          <p:cNvSpPr/>
          <p:nvPr/>
        </p:nvSpPr>
        <p:spPr bwMode="white">
          <a:xfrm>
            <a:off x="5196190" y="4992549"/>
            <a:ext cx="228571" cy="23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DB0E93-4EE6-6DD6-AF1A-7365D1415C6F}"/>
              </a:ext>
            </a:extLst>
          </p:cNvPr>
          <p:cNvSpPr/>
          <p:nvPr/>
        </p:nvSpPr>
        <p:spPr bwMode="white">
          <a:xfrm>
            <a:off x="5681904" y="4973494"/>
            <a:ext cx="304761" cy="247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494A21-FE26-FCBD-4D97-5A52A2163E6C}"/>
              </a:ext>
            </a:extLst>
          </p:cNvPr>
          <p:cNvSpPr/>
          <p:nvPr/>
        </p:nvSpPr>
        <p:spPr bwMode="white">
          <a:xfrm>
            <a:off x="6253333" y="4992549"/>
            <a:ext cx="219047" cy="247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BB84BE-CE41-74E7-B247-A65F49377346}"/>
              </a:ext>
            </a:extLst>
          </p:cNvPr>
          <p:cNvSpPr/>
          <p:nvPr/>
        </p:nvSpPr>
        <p:spPr bwMode="white">
          <a:xfrm>
            <a:off x="7053333" y="4983021"/>
            <a:ext cx="409523" cy="257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9A8A99E-4C2D-8363-CCF4-FFB8A74BFC07}"/>
              </a:ext>
            </a:extLst>
          </p:cNvPr>
          <p:cNvSpPr/>
          <p:nvPr/>
        </p:nvSpPr>
        <p:spPr bwMode="white">
          <a:xfrm>
            <a:off x="7872380" y="4944912"/>
            <a:ext cx="380952" cy="323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465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7E4943-4D31-916E-7AEA-68B2B7251F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800000" cy="2303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075A73-89E9-CA63-AD93-2137C816B2E5}"/>
              </a:ext>
            </a:extLst>
          </p:cNvPr>
          <p:cNvSpPr/>
          <p:nvPr/>
        </p:nvSpPr>
        <p:spPr bwMode="white">
          <a:xfrm>
            <a:off x="4091429" y="2412870"/>
            <a:ext cx="396000" cy="248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FCA9E3-9977-06A8-655E-015F61A78F60}"/>
              </a:ext>
            </a:extLst>
          </p:cNvPr>
          <p:cNvSpPr/>
          <p:nvPr/>
        </p:nvSpPr>
        <p:spPr bwMode="white">
          <a:xfrm>
            <a:off x="4655840" y="2412869"/>
            <a:ext cx="326827" cy="24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6F000F-18DE-25F8-2080-B3D95AD03742}"/>
              </a:ext>
            </a:extLst>
          </p:cNvPr>
          <p:cNvSpPr/>
          <p:nvPr/>
        </p:nvSpPr>
        <p:spPr bwMode="white">
          <a:xfrm>
            <a:off x="5234285" y="2412870"/>
            <a:ext cx="228571" cy="248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DD00068-02F3-FDB5-CCA7-872F18CCE1A7}"/>
              </a:ext>
            </a:extLst>
          </p:cNvPr>
          <p:cNvSpPr/>
          <p:nvPr/>
        </p:nvSpPr>
        <p:spPr bwMode="white">
          <a:xfrm>
            <a:off x="6139047" y="2412870"/>
            <a:ext cx="228571" cy="248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4245198-3E14-CFE6-E4E6-BE80D24EFF89}"/>
              </a:ext>
            </a:extLst>
          </p:cNvPr>
          <p:cNvSpPr/>
          <p:nvPr/>
        </p:nvSpPr>
        <p:spPr bwMode="white">
          <a:xfrm>
            <a:off x="6862857" y="2365087"/>
            <a:ext cx="380952" cy="334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4B497B59-1910-A1BD-D61C-6C5BADFC17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95818"/>
            <a:ext cx="10800000" cy="2109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D0133B9-70F1-F3B2-8EBC-075B9AB8977F}"/>
              </a:ext>
            </a:extLst>
          </p:cNvPr>
          <p:cNvSpPr/>
          <p:nvPr/>
        </p:nvSpPr>
        <p:spPr bwMode="white">
          <a:xfrm>
            <a:off x="4100953" y="4656947"/>
            <a:ext cx="410872" cy="257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FACA705-B994-169E-1682-D1002BEF1CE0}"/>
              </a:ext>
            </a:extLst>
          </p:cNvPr>
          <p:cNvSpPr/>
          <p:nvPr/>
        </p:nvSpPr>
        <p:spPr bwMode="white">
          <a:xfrm>
            <a:off x="4701142" y="4656947"/>
            <a:ext cx="288032" cy="24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B05AEDA-CD19-80C9-92A5-CC79A7D9674F}"/>
              </a:ext>
            </a:extLst>
          </p:cNvPr>
          <p:cNvSpPr/>
          <p:nvPr/>
        </p:nvSpPr>
        <p:spPr bwMode="white">
          <a:xfrm>
            <a:off x="5253333" y="4666493"/>
            <a:ext cx="228571" cy="24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AF9FD1F-B402-A3CD-5CA0-EB0BD011E092}"/>
              </a:ext>
            </a:extLst>
          </p:cNvPr>
          <p:cNvSpPr/>
          <p:nvPr/>
        </p:nvSpPr>
        <p:spPr bwMode="white">
          <a:xfrm>
            <a:off x="6148571" y="4666493"/>
            <a:ext cx="219047" cy="24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6D8C597-8A8F-08DD-B397-14D9D27C25FA}"/>
              </a:ext>
            </a:extLst>
          </p:cNvPr>
          <p:cNvSpPr/>
          <p:nvPr/>
        </p:nvSpPr>
        <p:spPr bwMode="white">
          <a:xfrm>
            <a:off x="6881904" y="4618760"/>
            <a:ext cx="380952" cy="33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5262460"/>
            <a:ext cx="8805514" cy="1339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596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E645C8-5788-6393-EFBB-5373F15FB0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4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6A2842-4B99-0163-6B22-3BEA7E0339F1}"/>
              </a:ext>
            </a:extLst>
          </p:cNvPr>
          <p:cNvSpPr/>
          <p:nvPr/>
        </p:nvSpPr>
        <p:spPr bwMode="white">
          <a:xfrm>
            <a:off x="1243809" y="2619685"/>
            <a:ext cx="390476" cy="257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0CBD2D-9105-2A39-1E18-E1B6F43AD685}"/>
              </a:ext>
            </a:extLst>
          </p:cNvPr>
          <p:cNvSpPr/>
          <p:nvPr/>
        </p:nvSpPr>
        <p:spPr bwMode="white">
          <a:xfrm flipV="1">
            <a:off x="1891428" y="2619685"/>
            <a:ext cx="306000" cy="257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3EA39D-8D41-71FE-9832-6D20D53BA204}"/>
              </a:ext>
            </a:extLst>
          </p:cNvPr>
          <p:cNvSpPr/>
          <p:nvPr/>
        </p:nvSpPr>
        <p:spPr bwMode="white">
          <a:xfrm>
            <a:off x="2491428" y="2619685"/>
            <a:ext cx="228571" cy="257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37804CA-77C5-8D58-0495-C901AD280271}"/>
              </a:ext>
            </a:extLst>
          </p:cNvPr>
          <p:cNvSpPr/>
          <p:nvPr/>
        </p:nvSpPr>
        <p:spPr bwMode="white">
          <a:xfrm>
            <a:off x="3396190" y="2629209"/>
            <a:ext cx="219047" cy="247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FD2BBB9-C511-8A51-D9CB-D3CFFA80E814}"/>
              </a:ext>
            </a:extLst>
          </p:cNvPr>
          <p:cNvSpPr/>
          <p:nvPr/>
        </p:nvSpPr>
        <p:spPr bwMode="white">
          <a:xfrm>
            <a:off x="4129523" y="2581588"/>
            <a:ext cx="380952" cy="314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A9B0628A-F148-9658-693B-30115AB4186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84984"/>
            <a:ext cx="10800000" cy="3055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5B1D7AA-60FB-9273-CC19-6DC5BFD9ED93}"/>
              </a:ext>
            </a:extLst>
          </p:cNvPr>
          <p:cNvSpPr/>
          <p:nvPr/>
        </p:nvSpPr>
        <p:spPr bwMode="white">
          <a:xfrm>
            <a:off x="3739047" y="5127983"/>
            <a:ext cx="400000" cy="257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4114F35-4746-74AB-77F0-53534E474A6D}"/>
              </a:ext>
            </a:extLst>
          </p:cNvPr>
          <p:cNvSpPr/>
          <p:nvPr/>
        </p:nvSpPr>
        <p:spPr bwMode="white">
          <a:xfrm>
            <a:off x="4400952" y="5123208"/>
            <a:ext cx="288000" cy="257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49BCE08-6DDE-0AA9-DAD8-6F578DBA0913}"/>
              </a:ext>
            </a:extLst>
          </p:cNvPr>
          <p:cNvSpPr/>
          <p:nvPr/>
        </p:nvSpPr>
        <p:spPr bwMode="white">
          <a:xfrm>
            <a:off x="5005714" y="5137532"/>
            <a:ext cx="219047" cy="24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33FD00C-6529-B706-1E1E-4454347DB38A}"/>
              </a:ext>
            </a:extLst>
          </p:cNvPr>
          <p:cNvSpPr/>
          <p:nvPr/>
        </p:nvSpPr>
        <p:spPr bwMode="white">
          <a:xfrm>
            <a:off x="5986666" y="5137532"/>
            <a:ext cx="219047" cy="24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0D0B2AE-0F5C-4949-FC6A-E747A57AF1D4}"/>
              </a:ext>
            </a:extLst>
          </p:cNvPr>
          <p:cNvSpPr/>
          <p:nvPr/>
        </p:nvSpPr>
        <p:spPr bwMode="white">
          <a:xfrm>
            <a:off x="6710476" y="5089786"/>
            <a:ext cx="390476" cy="324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901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AE185E-7095-FBA1-1C9C-B8F837BDC2F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59"/>
          <a:stretch/>
        </p:blipFill>
        <p:spPr>
          <a:xfrm>
            <a:off x="720000" y="972001"/>
            <a:ext cx="10800000" cy="3753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D93C82-E6FC-4AF1-B707-29BE5DD0215E}"/>
              </a:ext>
            </a:extLst>
          </p:cNvPr>
          <p:cNvSpPr/>
          <p:nvPr/>
        </p:nvSpPr>
        <p:spPr bwMode="white">
          <a:xfrm>
            <a:off x="1691428" y="4293524"/>
            <a:ext cx="3552380" cy="314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E2D59B0-5EE7-C724-0B04-8B0A8C46DCC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81" b="16376"/>
          <a:stretch/>
        </p:blipFill>
        <p:spPr>
          <a:xfrm>
            <a:off x="1199456" y="4797581"/>
            <a:ext cx="10800000" cy="1872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7BAE2E-B14F-9CAE-33CF-2A36705D1D8B}"/>
              </a:ext>
            </a:extLst>
          </p:cNvPr>
          <p:cNvSpPr/>
          <p:nvPr/>
        </p:nvSpPr>
        <p:spPr bwMode="white">
          <a:xfrm>
            <a:off x="1691428" y="5581130"/>
            <a:ext cx="1933333" cy="440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3C6599-CB6C-859D-A193-EF7B44EA46B6}"/>
              </a:ext>
            </a:extLst>
          </p:cNvPr>
          <p:cNvSpPr/>
          <p:nvPr/>
        </p:nvSpPr>
        <p:spPr bwMode="white">
          <a:xfrm>
            <a:off x="1701003" y="6309320"/>
            <a:ext cx="1933333" cy="360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304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6562CB-58AD-E19B-6F93-8CB7223BD14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20"/>
          <a:stretch/>
        </p:blipFill>
        <p:spPr>
          <a:xfrm>
            <a:off x="720000" y="1124744"/>
            <a:ext cx="10800000" cy="2699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8586D6-38CC-AE93-8802-6DF6307CFDBB}"/>
              </a:ext>
            </a:extLst>
          </p:cNvPr>
          <p:cNvSpPr/>
          <p:nvPr/>
        </p:nvSpPr>
        <p:spPr bwMode="white">
          <a:xfrm>
            <a:off x="1148571" y="2613979"/>
            <a:ext cx="2076190" cy="323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45BA01-93FB-0749-F13F-526CC848319F}"/>
              </a:ext>
            </a:extLst>
          </p:cNvPr>
          <p:cNvSpPr/>
          <p:nvPr/>
        </p:nvSpPr>
        <p:spPr bwMode="white">
          <a:xfrm>
            <a:off x="1139047" y="3261899"/>
            <a:ext cx="1933333" cy="314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941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8AF05C-7083-5512-344A-356CF0BEE4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3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F78A89-6924-E629-CD83-EC721E29C41D}"/>
              </a:ext>
            </a:extLst>
          </p:cNvPr>
          <p:cNvSpPr/>
          <p:nvPr/>
        </p:nvSpPr>
        <p:spPr bwMode="white">
          <a:xfrm>
            <a:off x="2129523" y="3211143"/>
            <a:ext cx="352380" cy="333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241701-1C3F-13D3-269A-2DA2C6180B91}"/>
              </a:ext>
            </a:extLst>
          </p:cNvPr>
          <p:cNvSpPr/>
          <p:nvPr/>
        </p:nvSpPr>
        <p:spPr bwMode="white">
          <a:xfrm>
            <a:off x="5548571" y="3211143"/>
            <a:ext cx="361904" cy="333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E3C55D-9AFD-F8C2-D38A-DDAB94B63475}"/>
              </a:ext>
            </a:extLst>
          </p:cNvPr>
          <p:cNvSpPr/>
          <p:nvPr/>
        </p:nvSpPr>
        <p:spPr bwMode="white">
          <a:xfrm>
            <a:off x="8824761" y="3211143"/>
            <a:ext cx="342858" cy="323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954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795A9F-EE77-968D-CCE6-E3C1E3D8F8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8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CA4AD3-CA91-56CD-5F28-8402076AB912}"/>
              </a:ext>
            </a:extLst>
          </p:cNvPr>
          <p:cNvSpPr/>
          <p:nvPr/>
        </p:nvSpPr>
        <p:spPr bwMode="white">
          <a:xfrm>
            <a:off x="7891428" y="3492412"/>
            <a:ext cx="228571" cy="248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540AE2-FB0E-4087-CE46-2BFB27530A42}"/>
              </a:ext>
            </a:extLst>
          </p:cNvPr>
          <p:cNvSpPr/>
          <p:nvPr/>
        </p:nvSpPr>
        <p:spPr bwMode="white">
          <a:xfrm>
            <a:off x="1786666" y="4246627"/>
            <a:ext cx="390476" cy="248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BD8F0A-6F02-EC92-EBBF-F6B22FB68794}"/>
              </a:ext>
            </a:extLst>
          </p:cNvPr>
          <p:cNvSpPr/>
          <p:nvPr/>
        </p:nvSpPr>
        <p:spPr bwMode="white">
          <a:xfrm>
            <a:off x="2396190" y="4246627"/>
            <a:ext cx="333333" cy="248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2FC3548-3039-234E-D2F3-87EB3B23AA19}"/>
              </a:ext>
            </a:extLst>
          </p:cNvPr>
          <p:cNvSpPr/>
          <p:nvPr/>
        </p:nvSpPr>
        <p:spPr bwMode="white">
          <a:xfrm>
            <a:off x="3034285" y="4246627"/>
            <a:ext cx="228571" cy="248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D5BD9C9-0160-F903-4DDD-12BB3F74DBE0}"/>
              </a:ext>
            </a:extLst>
          </p:cNvPr>
          <p:cNvSpPr/>
          <p:nvPr/>
        </p:nvSpPr>
        <p:spPr bwMode="white">
          <a:xfrm>
            <a:off x="3939047" y="4246627"/>
            <a:ext cx="219047" cy="248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529518F-BA5E-9FA6-B8C6-8293950E7F74}"/>
              </a:ext>
            </a:extLst>
          </p:cNvPr>
          <p:cNvSpPr/>
          <p:nvPr/>
        </p:nvSpPr>
        <p:spPr bwMode="white">
          <a:xfrm>
            <a:off x="6843809" y="4237080"/>
            <a:ext cx="380952" cy="26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0285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CA69ED-FA58-BE2F-29C4-373B3D7356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4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AD60DD-BABA-2804-71A4-40EABC18364B}"/>
              </a:ext>
            </a:extLst>
          </p:cNvPr>
          <p:cNvSpPr/>
          <p:nvPr/>
        </p:nvSpPr>
        <p:spPr bwMode="white">
          <a:xfrm>
            <a:off x="1700952" y="2186091"/>
            <a:ext cx="390476" cy="25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664074-6281-B82C-6A53-1594BB850CD7}"/>
              </a:ext>
            </a:extLst>
          </p:cNvPr>
          <p:cNvSpPr/>
          <p:nvPr/>
        </p:nvSpPr>
        <p:spPr bwMode="white">
          <a:xfrm>
            <a:off x="4386666" y="2186091"/>
            <a:ext cx="228571" cy="25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5BD28C-7C2D-B456-2CEC-2479A54BE882}"/>
              </a:ext>
            </a:extLst>
          </p:cNvPr>
          <p:cNvSpPr/>
          <p:nvPr/>
        </p:nvSpPr>
        <p:spPr bwMode="white">
          <a:xfrm>
            <a:off x="8710476" y="2186091"/>
            <a:ext cx="228571" cy="25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7466F9-2AF2-7855-BFA5-3660607EC342}"/>
              </a:ext>
            </a:extLst>
          </p:cNvPr>
          <p:cNvSpPr/>
          <p:nvPr/>
        </p:nvSpPr>
        <p:spPr bwMode="white">
          <a:xfrm>
            <a:off x="1243809" y="2950872"/>
            <a:ext cx="390476" cy="25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F71897-F636-C4AB-DFC3-62246A58B285}"/>
              </a:ext>
            </a:extLst>
          </p:cNvPr>
          <p:cNvSpPr/>
          <p:nvPr/>
        </p:nvSpPr>
        <p:spPr bwMode="white">
          <a:xfrm>
            <a:off x="1886666" y="2950872"/>
            <a:ext cx="288000" cy="25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B64A400-E07B-F2FA-3EA9-D417986E5FF2}"/>
              </a:ext>
            </a:extLst>
          </p:cNvPr>
          <p:cNvSpPr/>
          <p:nvPr/>
        </p:nvSpPr>
        <p:spPr bwMode="white">
          <a:xfrm>
            <a:off x="2500952" y="2950872"/>
            <a:ext cx="228571" cy="25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4FC8F93-D0E4-D1A0-CFC7-1F4C60260589}"/>
              </a:ext>
            </a:extLst>
          </p:cNvPr>
          <p:cNvSpPr/>
          <p:nvPr/>
        </p:nvSpPr>
        <p:spPr bwMode="white">
          <a:xfrm>
            <a:off x="3396190" y="2950872"/>
            <a:ext cx="228571" cy="25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2E50049-A469-00B7-C2D4-8381A1E5F434}"/>
              </a:ext>
            </a:extLst>
          </p:cNvPr>
          <p:cNvSpPr/>
          <p:nvPr/>
        </p:nvSpPr>
        <p:spPr bwMode="white">
          <a:xfrm>
            <a:off x="5977142" y="2950872"/>
            <a:ext cx="314285" cy="334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E2118D4D-F4AE-FF90-4947-576AD6C27C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3016"/>
            <a:ext cx="10800000" cy="2861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C157382-CA1C-DC07-A319-937885C2F9B0}"/>
              </a:ext>
            </a:extLst>
          </p:cNvPr>
          <p:cNvSpPr/>
          <p:nvPr/>
        </p:nvSpPr>
        <p:spPr bwMode="white">
          <a:xfrm>
            <a:off x="3300952" y="4650662"/>
            <a:ext cx="228571" cy="25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B8A4C3E-A9B6-2024-4B52-856EF2A31517}"/>
              </a:ext>
            </a:extLst>
          </p:cNvPr>
          <p:cNvSpPr/>
          <p:nvPr/>
        </p:nvSpPr>
        <p:spPr bwMode="white">
          <a:xfrm>
            <a:off x="5824761" y="4650662"/>
            <a:ext cx="228571" cy="25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AAC7801-5D07-B40B-AD25-879B96EFBD56}"/>
              </a:ext>
            </a:extLst>
          </p:cNvPr>
          <p:cNvSpPr/>
          <p:nvPr/>
        </p:nvSpPr>
        <p:spPr bwMode="white">
          <a:xfrm>
            <a:off x="8548571" y="4650662"/>
            <a:ext cx="390476" cy="25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E6A93C6-E568-3B6C-83BB-77779A531EFF}"/>
              </a:ext>
            </a:extLst>
          </p:cNvPr>
          <p:cNvSpPr/>
          <p:nvPr/>
        </p:nvSpPr>
        <p:spPr bwMode="white">
          <a:xfrm>
            <a:off x="2234285" y="5337304"/>
            <a:ext cx="390476" cy="24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5B27EFC-8ED2-5316-ECED-D29513734013}"/>
              </a:ext>
            </a:extLst>
          </p:cNvPr>
          <p:cNvSpPr/>
          <p:nvPr/>
        </p:nvSpPr>
        <p:spPr bwMode="white">
          <a:xfrm>
            <a:off x="5281904" y="5337304"/>
            <a:ext cx="228571" cy="24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CA76ACC-7CF6-29E0-4506-B5FE83A92307}"/>
              </a:ext>
            </a:extLst>
          </p:cNvPr>
          <p:cNvSpPr/>
          <p:nvPr/>
        </p:nvSpPr>
        <p:spPr bwMode="white">
          <a:xfrm>
            <a:off x="8891428" y="5337304"/>
            <a:ext cx="219047" cy="24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BA32511A-CB76-65AC-9341-9B88D2284479}"/>
              </a:ext>
            </a:extLst>
          </p:cNvPr>
          <p:cNvSpPr/>
          <p:nvPr/>
        </p:nvSpPr>
        <p:spPr bwMode="white">
          <a:xfrm>
            <a:off x="2234285" y="6014410"/>
            <a:ext cx="390476" cy="24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630A177-4B99-7444-B746-E8B4FF73A3C5}"/>
              </a:ext>
            </a:extLst>
          </p:cNvPr>
          <p:cNvSpPr/>
          <p:nvPr/>
        </p:nvSpPr>
        <p:spPr bwMode="white">
          <a:xfrm>
            <a:off x="6186666" y="6014410"/>
            <a:ext cx="219047" cy="24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A37416F7-BC72-7EC4-A2DD-D61C42E93D5E}"/>
              </a:ext>
            </a:extLst>
          </p:cNvPr>
          <p:cNvSpPr/>
          <p:nvPr/>
        </p:nvSpPr>
        <p:spPr bwMode="white">
          <a:xfrm>
            <a:off x="9786666" y="6014410"/>
            <a:ext cx="228572" cy="24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16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AFF876-50FD-BDF5-6E25-8A51D1B228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41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椭圆 1"/>
          <p:cNvSpPr/>
          <p:nvPr/>
        </p:nvSpPr>
        <p:spPr>
          <a:xfrm>
            <a:off x="2242800" y="1980000"/>
            <a:ext cx="36000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5447928" y="1980000"/>
            <a:ext cx="36000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椭圆 11"/>
          <p:cNvSpPr/>
          <p:nvPr/>
        </p:nvSpPr>
        <p:spPr>
          <a:xfrm>
            <a:off x="8820000" y="1980000"/>
            <a:ext cx="36000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椭圆 12"/>
          <p:cNvSpPr/>
          <p:nvPr/>
        </p:nvSpPr>
        <p:spPr>
          <a:xfrm>
            <a:off x="2062800" y="2736000"/>
            <a:ext cx="36000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椭圆 13"/>
          <p:cNvSpPr/>
          <p:nvPr/>
        </p:nvSpPr>
        <p:spPr>
          <a:xfrm>
            <a:off x="5447928" y="2736000"/>
            <a:ext cx="36000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椭圆 14"/>
          <p:cNvSpPr/>
          <p:nvPr/>
        </p:nvSpPr>
        <p:spPr>
          <a:xfrm>
            <a:off x="8784000" y="2736000"/>
            <a:ext cx="36000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5091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C93043-3B83-1E11-271C-DC623786A9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0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B9989F-1673-2484-1E97-F1CA8335A466}"/>
              </a:ext>
            </a:extLst>
          </p:cNvPr>
          <p:cNvSpPr/>
          <p:nvPr/>
        </p:nvSpPr>
        <p:spPr bwMode="white">
          <a:xfrm>
            <a:off x="3910476" y="1829501"/>
            <a:ext cx="400000" cy="352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027D0E-3E6E-A1F3-AC25-D68D89D57F11}"/>
              </a:ext>
            </a:extLst>
          </p:cNvPr>
          <p:cNvSpPr/>
          <p:nvPr/>
        </p:nvSpPr>
        <p:spPr bwMode="white">
          <a:xfrm>
            <a:off x="7053333" y="3220560"/>
            <a:ext cx="400000" cy="34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57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A028C1-74C6-6657-FDA7-FB4074675E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2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314D79-1E09-C3DF-D3EB-2B5E8F26A377}"/>
              </a:ext>
            </a:extLst>
          </p:cNvPr>
          <p:cNvSpPr/>
          <p:nvPr/>
        </p:nvSpPr>
        <p:spPr bwMode="white">
          <a:xfrm>
            <a:off x="6520000" y="1191203"/>
            <a:ext cx="399999" cy="34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1BE0582-E505-A3CE-B6D8-4039F35929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45024"/>
            <a:ext cx="10800000" cy="1365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FD5905-D2A3-B7C2-A381-58C1F9909A4C}"/>
              </a:ext>
            </a:extLst>
          </p:cNvPr>
          <p:cNvSpPr/>
          <p:nvPr/>
        </p:nvSpPr>
        <p:spPr bwMode="white">
          <a:xfrm>
            <a:off x="8415238" y="3826443"/>
            <a:ext cx="400001" cy="343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99FD1B19-CDFD-2EA9-4F82-BFFFD49001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989139"/>
            <a:ext cx="10800000" cy="1390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375E97-D644-3FAA-98A6-8D085901F7BC}"/>
              </a:ext>
            </a:extLst>
          </p:cNvPr>
          <p:cNvSpPr/>
          <p:nvPr/>
        </p:nvSpPr>
        <p:spPr bwMode="white">
          <a:xfrm>
            <a:off x="7243809" y="5200050"/>
            <a:ext cx="400000" cy="345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604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BD390B-E316-FD8D-27CA-8F35099D60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6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F733D0-98C9-CCBA-197C-E281B2C053E8}"/>
              </a:ext>
            </a:extLst>
          </p:cNvPr>
          <p:cNvSpPr/>
          <p:nvPr/>
        </p:nvSpPr>
        <p:spPr bwMode="white">
          <a:xfrm>
            <a:off x="2910476" y="2630833"/>
            <a:ext cx="228571" cy="25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1E8817-0F02-CA6B-54B9-7C34CD89E478}"/>
              </a:ext>
            </a:extLst>
          </p:cNvPr>
          <p:cNvSpPr/>
          <p:nvPr/>
        </p:nvSpPr>
        <p:spPr bwMode="white">
          <a:xfrm>
            <a:off x="5424761" y="2630833"/>
            <a:ext cx="228571" cy="25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E68253-5F0F-967F-7899-B905DFCB98B7}"/>
              </a:ext>
            </a:extLst>
          </p:cNvPr>
          <p:cNvSpPr/>
          <p:nvPr/>
        </p:nvSpPr>
        <p:spPr bwMode="white">
          <a:xfrm>
            <a:off x="7758095" y="2630833"/>
            <a:ext cx="228571" cy="25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017E9C-FF17-4A13-43E8-52F72B36535E}"/>
              </a:ext>
            </a:extLst>
          </p:cNvPr>
          <p:cNvSpPr/>
          <p:nvPr/>
        </p:nvSpPr>
        <p:spPr bwMode="white">
          <a:xfrm>
            <a:off x="10272380" y="2640367"/>
            <a:ext cx="228571" cy="238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851831-B504-C42E-04F2-9036DB9958AC}"/>
              </a:ext>
            </a:extLst>
          </p:cNvPr>
          <p:cNvSpPr/>
          <p:nvPr/>
        </p:nvSpPr>
        <p:spPr bwMode="white">
          <a:xfrm>
            <a:off x="2729523" y="3326781"/>
            <a:ext cx="228571" cy="24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7CB4CB6-769C-8134-E6D2-AC296552D050}"/>
              </a:ext>
            </a:extLst>
          </p:cNvPr>
          <p:cNvSpPr/>
          <p:nvPr/>
        </p:nvSpPr>
        <p:spPr bwMode="white">
          <a:xfrm>
            <a:off x="5424761" y="3336314"/>
            <a:ext cx="228571" cy="238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4C380F9-DF9D-B0AD-6A9B-ECE05116CC1D}"/>
              </a:ext>
            </a:extLst>
          </p:cNvPr>
          <p:cNvSpPr/>
          <p:nvPr/>
        </p:nvSpPr>
        <p:spPr bwMode="white">
          <a:xfrm>
            <a:off x="7939047" y="3336314"/>
            <a:ext cx="219047" cy="24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A224752-3FA9-2E13-5743-F91204C08FE1}"/>
              </a:ext>
            </a:extLst>
          </p:cNvPr>
          <p:cNvSpPr/>
          <p:nvPr/>
        </p:nvSpPr>
        <p:spPr bwMode="white">
          <a:xfrm>
            <a:off x="10272380" y="3336314"/>
            <a:ext cx="228571" cy="238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FDDDB20-96F4-C332-EEB5-25AE3D9834CB}"/>
              </a:ext>
            </a:extLst>
          </p:cNvPr>
          <p:cNvSpPr/>
          <p:nvPr/>
        </p:nvSpPr>
        <p:spPr bwMode="white">
          <a:xfrm>
            <a:off x="2910476" y="4022728"/>
            <a:ext cx="228571" cy="25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CCA76CE-071A-8409-1E3C-43E55348A7AE}"/>
              </a:ext>
            </a:extLst>
          </p:cNvPr>
          <p:cNvSpPr/>
          <p:nvPr/>
        </p:nvSpPr>
        <p:spPr bwMode="white">
          <a:xfrm>
            <a:off x="5243809" y="4022728"/>
            <a:ext cx="228571" cy="24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CACA4C6-48CD-F28C-1DC7-987031A865CE}"/>
              </a:ext>
            </a:extLst>
          </p:cNvPr>
          <p:cNvSpPr/>
          <p:nvPr/>
        </p:nvSpPr>
        <p:spPr bwMode="white">
          <a:xfrm>
            <a:off x="7939047" y="4022728"/>
            <a:ext cx="228572" cy="24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06324F6-57EF-B082-DFB7-243840DE32DF}"/>
              </a:ext>
            </a:extLst>
          </p:cNvPr>
          <p:cNvSpPr/>
          <p:nvPr/>
        </p:nvSpPr>
        <p:spPr bwMode="white">
          <a:xfrm>
            <a:off x="10110476" y="4022728"/>
            <a:ext cx="200000" cy="24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047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6B91C0-5785-2424-6807-1DBB1E39DC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5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E89C7B-8EC4-9C59-04E2-ED696FF50A54}"/>
              </a:ext>
            </a:extLst>
          </p:cNvPr>
          <p:cNvSpPr/>
          <p:nvPr/>
        </p:nvSpPr>
        <p:spPr bwMode="white">
          <a:xfrm>
            <a:off x="4196190" y="2077418"/>
            <a:ext cx="228571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661437-7DF9-9593-E386-E97DBF2A0895}"/>
              </a:ext>
            </a:extLst>
          </p:cNvPr>
          <p:cNvSpPr/>
          <p:nvPr/>
        </p:nvSpPr>
        <p:spPr bwMode="white">
          <a:xfrm>
            <a:off x="9329523" y="2067889"/>
            <a:ext cx="390476" cy="25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013C9D-A8E6-F7FF-0066-809A7AD9DD07}"/>
              </a:ext>
            </a:extLst>
          </p:cNvPr>
          <p:cNvSpPr/>
          <p:nvPr/>
        </p:nvSpPr>
        <p:spPr bwMode="white">
          <a:xfrm>
            <a:off x="3300952" y="2792128"/>
            <a:ext cx="219047" cy="247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5C0735-7F24-1908-FE5E-96F03C7F9C69}"/>
              </a:ext>
            </a:extLst>
          </p:cNvPr>
          <p:cNvSpPr/>
          <p:nvPr/>
        </p:nvSpPr>
        <p:spPr bwMode="white">
          <a:xfrm>
            <a:off x="5091428" y="2792128"/>
            <a:ext cx="228571" cy="247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D347AA-116B-B655-C3DE-590E6645DFCF}"/>
              </a:ext>
            </a:extLst>
          </p:cNvPr>
          <p:cNvSpPr/>
          <p:nvPr/>
        </p:nvSpPr>
        <p:spPr bwMode="white">
          <a:xfrm>
            <a:off x="8500952" y="2792128"/>
            <a:ext cx="228571" cy="247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EE21EB2-B091-F209-68F5-42C1BCDA220B}"/>
              </a:ext>
            </a:extLst>
          </p:cNvPr>
          <p:cNvSpPr/>
          <p:nvPr/>
        </p:nvSpPr>
        <p:spPr bwMode="white">
          <a:xfrm>
            <a:off x="2320000" y="3506839"/>
            <a:ext cx="390476" cy="247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F54A318-8ADA-8B66-FD06-D3FA0752958C}"/>
              </a:ext>
            </a:extLst>
          </p:cNvPr>
          <p:cNvSpPr/>
          <p:nvPr/>
        </p:nvSpPr>
        <p:spPr bwMode="white">
          <a:xfrm>
            <a:off x="7605714" y="3506839"/>
            <a:ext cx="228571" cy="247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37A7C2B-70EB-5A63-49C1-66AB95AB0493}"/>
              </a:ext>
            </a:extLst>
          </p:cNvPr>
          <p:cNvSpPr/>
          <p:nvPr/>
        </p:nvSpPr>
        <p:spPr bwMode="white">
          <a:xfrm>
            <a:off x="10300952" y="3506839"/>
            <a:ext cx="228571" cy="247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886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2023-07-24T16:51:45Z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