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0" r:id="rId6"/>
    <p:sldId id="339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45" autoAdjust="0"/>
    <p:restoredTop sz="94660"/>
  </p:normalViewPr>
  <p:slideViewPr>
    <p:cSldViewPr showGuides="1">
      <p:cViewPr>
        <p:scale>
          <a:sx n="63" d="100"/>
          <a:sy n="63" d="100"/>
        </p:scale>
        <p:origin x="1027" y="4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E4A72-DB60-3BE0-3248-22AD9D98B5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24530"/>
          <a:stretch/>
        </p:blipFill>
        <p:spPr>
          <a:xfrm>
            <a:off x="3791744" y="2564904"/>
            <a:ext cx="4727928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5E78D-BBA5-0A82-B591-837822385B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339FFF-8404-72A9-A26E-92AB7018AFFD}"/>
              </a:ext>
            </a:extLst>
          </p:cNvPr>
          <p:cNvSpPr/>
          <p:nvPr/>
        </p:nvSpPr>
        <p:spPr bwMode="white">
          <a:xfrm>
            <a:off x="2977142" y="1868528"/>
            <a:ext cx="723809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1D2CCA-1E68-B137-9A03-E77D26D9BA74}"/>
              </a:ext>
            </a:extLst>
          </p:cNvPr>
          <p:cNvSpPr/>
          <p:nvPr/>
        </p:nvSpPr>
        <p:spPr bwMode="white">
          <a:xfrm>
            <a:off x="6386666" y="1868528"/>
            <a:ext cx="733333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3AF247-EC3F-FC03-6A7B-618C259B2F36}"/>
              </a:ext>
            </a:extLst>
          </p:cNvPr>
          <p:cNvSpPr/>
          <p:nvPr/>
        </p:nvSpPr>
        <p:spPr bwMode="white">
          <a:xfrm>
            <a:off x="9796190" y="1868528"/>
            <a:ext cx="733332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F1CC19-3F21-8AF3-946B-5935788FDFEF}"/>
              </a:ext>
            </a:extLst>
          </p:cNvPr>
          <p:cNvSpPr/>
          <p:nvPr/>
        </p:nvSpPr>
        <p:spPr bwMode="white">
          <a:xfrm>
            <a:off x="4511824" y="2502774"/>
            <a:ext cx="1224136" cy="1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1F5B6C-EF2E-C6B4-2622-2D271ECA454F}"/>
              </a:ext>
            </a:extLst>
          </p:cNvPr>
          <p:cNvSpPr/>
          <p:nvPr/>
        </p:nvSpPr>
        <p:spPr bwMode="white">
          <a:xfrm>
            <a:off x="5879976" y="2521850"/>
            <a:ext cx="1240023" cy="126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87D77B-03C1-4DEA-75CB-EC8BA8B660BA}"/>
              </a:ext>
            </a:extLst>
          </p:cNvPr>
          <p:cNvSpPr/>
          <p:nvPr/>
        </p:nvSpPr>
        <p:spPr bwMode="white">
          <a:xfrm>
            <a:off x="7853333" y="2502774"/>
            <a:ext cx="1339011" cy="1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57D3EDA-7B52-910E-FA2D-FFFB84862355}"/>
              </a:ext>
            </a:extLst>
          </p:cNvPr>
          <p:cNvSpPr/>
          <p:nvPr/>
        </p:nvSpPr>
        <p:spPr bwMode="white">
          <a:xfrm>
            <a:off x="1127449" y="2617224"/>
            <a:ext cx="1152128" cy="117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5D764F2-D181-CD85-1752-B90EEADCF819}"/>
              </a:ext>
            </a:extLst>
          </p:cNvPr>
          <p:cNvSpPr/>
          <p:nvPr/>
        </p:nvSpPr>
        <p:spPr bwMode="white">
          <a:xfrm>
            <a:off x="9237372" y="2521850"/>
            <a:ext cx="1292150" cy="133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FEB5722-632E-40D9-088E-0708FA545B42}"/>
              </a:ext>
            </a:extLst>
          </p:cNvPr>
          <p:cNvSpPr/>
          <p:nvPr/>
        </p:nvSpPr>
        <p:spPr bwMode="white">
          <a:xfrm>
            <a:off x="2495600" y="2521850"/>
            <a:ext cx="1205351" cy="126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46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4" grpId="0" animBg="1"/>
      <p:bldP spid="16" grpId="0" animBg="1"/>
      <p:bldP spid="19" grpId="0" animBg="1"/>
      <p:bldP spid="32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D5F6F-4CE8-04B6-ABDB-1081090A34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B1FF3-A47D-61D8-2FA5-DE4559947F8F}"/>
              </a:ext>
            </a:extLst>
          </p:cNvPr>
          <p:cNvSpPr/>
          <p:nvPr/>
        </p:nvSpPr>
        <p:spPr bwMode="white">
          <a:xfrm>
            <a:off x="5977142" y="4141084"/>
            <a:ext cx="1152380" cy="3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06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498D5-4C92-19EA-3943-8E09F410BA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751763-FFDF-63D3-120E-3AEC4EEA1CEF}"/>
              </a:ext>
            </a:extLst>
          </p:cNvPr>
          <p:cNvSpPr/>
          <p:nvPr/>
        </p:nvSpPr>
        <p:spPr bwMode="white">
          <a:xfrm>
            <a:off x="2929523" y="3354119"/>
            <a:ext cx="228571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773216-67E1-0916-8C74-1BDFEA0B870D}"/>
              </a:ext>
            </a:extLst>
          </p:cNvPr>
          <p:cNvSpPr/>
          <p:nvPr/>
        </p:nvSpPr>
        <p:spPr bwMode="white">
          <a:xfrm>
            <a:off x="5815238" y="3344590"/>
            <a:ext cx="219047" cy="2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C5D5EC-61E1-A8B9-7430-3AC89C50DADB}"/>
              </a:ext>
            </a:extLst>
          </p:cNvPr>
          <p:cNvSpPr/>
          <p:nvPr/>
        </p:nvSpPr>
        <p:spPr bwMode="white">
          <a:xfrm>
            <a:off x="8862857" y="3354119"/>
            <a:ext cx="219047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954954"/>
            <a:ext cx="1440160" cy="10419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5437" y="1950739"/>
            <a:ext cx="1266627" cy="10220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0879" y="1917973"/>
            <a:ext cx="1063521" cy="1054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1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A6671-E69A-F343-C1DE-680D2EC083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DF6D5-8EC5-5D44-B05E-883386D7C833}"/>
              </a:ext>
            </a:extLst>
          </p:cNvPr>
          <p:cNvSpPr/>
          <p:nvPr/>
        </p:nvSpPr>
        <p:spPr bwMode="white">
          <a:xfrm>
            <a:off x="3653333" y="2985670"/>
            <a:ext cx="1485714" cy="27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86FEF7-C42A-84FD-B4D4-705B11AABD79}"/>
              </a:ext>
            </a:extLst>
          </p:cNvPr>
          <p:cNvSpPr/>
          <p:nvPr/>
        </p:nvSpPr>
        <p:spPr bwMode="white">
          <a:xfrm>
            <a:off x="8596190" y="3004757"/>
            <a:ext cx="2371428" cy="27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71A77B-0F7E-2FBC-0AE4-61C420B64307}"/>
              </a:ext>
            </a:extLst>
          </p:cNvPr>
          <p:cNvSpPr/>
          <p:nvPr/>
        </p:nvSpPr>
        <p:spPr bwMode="white">
          <a:xfrm>
            <a:off x="3653333" y="3710973"/>
            <a:ext cx="1485714" cy="2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157E7E-15B0-D395-52D2-E13E6F7CD336}"/>
              </a:ext>
            </a:extLst>
          </p:cNvPr>
          <p:cNvSpPr/>
          <p:nvPr/>
        </p:nvSpPr>
        <p:spPr bwMode="white">
          <a:xfrm>
            <a:off x="8586666" y="3730060"/>
            <a:ext cx="1304760" cy="2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4033F58-26CC-D46A-8C48-D2C0AFB806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36276"/>
            <a:ext cx="10800000" cy="216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F2A778-F459-9456-35B6-392A3E0EB8FD}"/>
              </a:ext>
            </a:extLst>
          </p:cNvPr>
          <p:cNvSpPr/>
          <p:nvPr/>
        </p:nvSpPr>
        <p:spPr bwMode="white">
          <a:xfrm>
            <a:off x="1861940" y="6056361"/>
            <a:ext cx="22857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68F103-ECA8-F181-43A8-36F1A5009E2E}"/>
              </a:ext>
            </a:extLst>
          </p:cNvPr>
          <p:cNvSpPr/>
          <p:nvPr/>
        </p:nvSpPr>
        <p:spPr bwMode="white">
          <a:xfrm>
            <a:off x="2414321" y="6046831"/>
            <a:ext cx="30476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6E4560-813C-EE38-6A66-797604A7F161}"/>
              </a:ext>
            </a:extLst>
          </p:cNvPr>
          <p:cNvSpPr/>
          <p:nvPr/>
        </p:nvSpPr>
        <p:spPr bwMode="white">
          <a:xfrm>
            <a:off x="3042892" y="6056361"/>
            <a:ext cx="22857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3DA0FF-55C4-9629-C2CE-782FB8E2C966}"/>
              </a:ext>
            </a:extLst>
          </p:cNvPr>
          <p:cNvSpPr/>
          <p:nvPr/>
        </p:nvSpPr>
        <p:spPr bwMode="white">
          <a:xfrm>
            <a:off x="3595274" y="6027770"/>
            <a:ext cx="288000" cy="2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411FB8-8720-0AAD-D1EB-BB70934B9F95}"/>
              </a:ext>
            </a:extLst>
          </p:cNvPr>
          <p:cNvSpPr/>
          <p:nvPr/>
        </p:nvSpPr>
        <p:spPr bwMode="white">
          <a:xfrm>
            <a:off x="4223844" y="6056361"/>
            <a:ext cx="21904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4153F1-6617-A13E-90E2-8062A5B112CC}"/>
              </a:ext>
            </a:extLst>
          </p:cNvPr>
          <p:cNvSpPr/>
          <p:nvPr/>
        </p:nvSpPr>
        <p:spPr bwMode="white">
          <a:xfrm>
            <a:off x="5042892" y="6056361"/>
            <a:ext cx="380952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7A474B6-224F-8D5E-5AD0-789C6F4A2139}"/>
              </a:ext>
            </a:extLst>
          </p:cNvPr>
          <p:cNvSpPr/>
          <p:nvPr/>
        </p:nvSpPr>
        <p:spPr bwMode="white">
          <a:xfrm>
            <a:off x="6804797" y="6008711"/>
            <a:ext cx="22857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184B53D-9E5A-3924-C1F0-100A429DA6A3}"/>
              </a:ext>
            </a:extLst>
          </p:cNvPr>
          <p:cNvSpPr/>
          <p:nvPr/>
        </p:nvSpPr>
        <p:spPr bwMode="white">
          <a:xfrm>
            <a:off x="7347654" y="5999181"/>
            <a:ext cx="30476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4A90A8-1C9C-A23B-B8B3-63A716DE4171}"/>
              </a:ext>
            </a:extLst>
          </p:cNvPr>
          <p:cNvSpPr/>
          <p:nvPr/>
        </p:nvSpPr>
        <p:spPr bwMode="white">
          <a:xfrm>
            <a:off x="7976225" y="6008711"/>
            <a:ext cx="228571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0018B0-32B4-AB3B-9951-528E4C97E7EE}"/>
              </a:ext>
            </a:extLst>
          </p:cNvPr>
          <p:cNvSpPr/>
          <p:nvPr/>
        </p:nvSpPr>
        <p:spPr bwMode="white">
          <a:xfrm>
            <a:off x="8542831" y="5980120"/>
            <a:ext cx="288000" cy="2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AC8F87-8FFE-461E-44BC-90749450EF1E}"/>
              </a:ext>
            </a:extLst>
          </p:cNvPr>
          <p:cNvSpPr/>
          <p:nvPr/>
        </p:nvSpPr>
        <p:spPr bwMode="white">
          <a:xfrm>
            <a:off x="9157178" y="6008711"/>
            <a:ext cx="21904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9B1A9C-433C-F21D-3862-B40D51298817}"/>
              </a:ext>
            </a:extLst>
          </p:cNvPr>
          <p:cNvSpPr/>
          <p:nvPr/>
        </p:nvSpPr>
        <p:spPr bwMode="white">
          <a:xfrm>
            <a:off x="9976225" y="6008711"/>
            <a:ext cx="390476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59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EF956-14AE-BFB3-ADE6-0709E895A5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0CA40-7715-17EF-FF6F-7A390233B9F2}"/>
              </a:ext>
            </a:extLst>
          </p:cNvPr>
          <p:cNvSpPr/>
          <p:nvPr/>
        </p:nvSpPr>
        <p:spPr bwMode="white">
          <a:xfrm>
            <a:off x="1853333" y="3744251"/>
            <a:ext cx="238095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148AC4-F357-4BE4-3479-74C28DB7D9AD}"/>
              </a:ext>
            </a:extLst>
          </p:cNvPr>
          <p:cNvSpPr/>
          <p:nvPr/>
        </p:nvSpPr>
        <p:spPr bwMode="white">
          <a:xfrm>
            <a:off x="2405714" y="3734724"/>
            <a:ext cx="304761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C50B45-71C9-CFF0-47FF-C57C2BCA26B9}"/>
              </a:ext>
            </a:extLst>
          </p:cNvPr>
          <p:cNvSpPr/>
          <p:nvPr/>
        </p:nvSpPr>
        <p:spPr bwMode="white">
          <a:xfrm>
            <a:off x="3034285" y="3744251"/>
            <a:ext cx="219047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7289AA-8924-213F-9BA3-03E80DEA872F}"/>
              </a:ext>
            </a:extLst>
          </p:cNvPr>
          <p:cNvSpPr/>
          <p:nvPr/>
        </p:nvSpPr>
        <p:spPr bwMode="white">
          <a:xfrm>
            <a:off x="3843809" y="3744251"/>
            <a:ext cx="409523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8FCD56-4C68-3619-492E-7D202D94447B}"/>
              </a:ext>
            </a:extLst>
          </p:cNvPr>
          <p:cNvSpPr/>
          <p:nvPr/>
        </p:nvSpPr>
        <p:spPr bwMode="white">
          <a:xfrm>
            <a:off x="4662857" y="3706144"/>
            <a:ext cx="380952" cy="32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27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5DFBB-89A1-2A5C-53C9-EFBF29BB49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0058F4-90BB-F305-4C6E-84F4161D2992}"/>
              </a:ext>
            </a:extLst>
          </p:cNvPr>
          <p:cNvSpPr/>
          <p:nvPr/>
        </p:nvSpPr>
        <p:spPr bwMode="white">
          <a:xfrm>
            <a:off x="1224761" y="4000872"/>
            <a:ext cx="409523" cy="2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A1E4D1-EEC9-388E-B119-F0272317F136}"/>
              </a:ext>
            </a:extLst>
          </p:cNvPr>
          <p:cNvSpPr/>
          <p:nvPr/>
        </p:nvSpPr>
        <p:spPr bwMode="white">
          <a:xfrm>
            <a:off x="2148571" y="4000872"/>
            <a:ext cx="380952" cy="2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771DE9-512C-6DB1-A1F2-4DA580885D33}"/>
              </a:ext>
            </a:extLst>
          </p:cNvPr>
          <p:cNvSpPr/>
          <p:nvPr/>
        </p:nvSpPr>
        <p:spPr bwMode="white">
          <a:xfrm>
            <a:off x="3024761" y="4000872"/>
            <a:ext cx="409523" cy="2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C71FE2-057D-CB5F-040D-A2B041C7696E}"/>
              </a:ext>
            </a:extLst>
          </p:cNvPr>
          <p:cNvSpPr/>
          <p:nvPr/>
        </p:nvSpPr>
        <p:spPr bwMode="white">
          <a:xfrm>
            <a:off x="3920000" y="4000872"/>
            <a:ext cx="409523" cy="25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4E0FF8-EB39-9BEA-7B7D-53069C0A6904}"/>
              </a:ext>
            </a:extLst>
          </p:cNvPr>
          <p:cNvSpPr/>
          <p:nvPr/>
        </p:nvSpPr>
        <p:spPr bwMode="white">
          <a:xfrm>
            <a:off x="4758095" y="3981823"/>
            <a:ext cx="371428" cy="29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C4D17-8FD0-F42D-5C29-79D6FB41A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0F1D1-A7A2-4659-39C1-3B7E03E790D4}"/>
              </a:ext>
            </a:extLst>
          </p:cNvPr>
          <p:cNvSpPr/>
          <p:nvPr/>
        </p:nvSpPr>
        <p:spPr bwMode="white">
          <a:xfrm>
            <a:off x="1672380" y="2448839"/>
            <a:ext cx="1933333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381A3-2A57-D68B-BCB6-7CDE1AE8DC28}"/>
              </a:ext>
            </a:extLst>
          </p:cNvPr>
          <p:cNvSpPr/>
          <p:nvPr/>
        </p:nvSpPr>
        <p:spPr bwMode="white">
          <a:xfrm>
            <a:off x="1672380" y="3782759"/>
            <a:ext cx="1933333" cy="31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50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09FA9-148B-3ADD-0CDE-F315A0CFB4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19A16C-99D3-1356-442A-1D4F3AC0706A}"/>
              </a:ext>
            </a:extLst>
          </p:cNvPr>
          <p:cNvSpPr/>
          <p:nvPr/>
        </p:nvSpPr>
        <p:spPr bwMode="white">
          <a:xfrm>
            <a:off x="1681904" y="3611492"/>
            <a:ext cx="1933333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A5EF6C-E1CD-4444-52E0-D4C4CD674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58484"/>
            <a:ext cx="10800000" cy="254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19A16C-99D3-1356-442A-1D4F3AC0706A}"/>
              </a:ext>
            </a:extLst>
          </p:cNvPr>
          <p:cNvSpPr/>
          <p:nvPr/>
        </p:nvSpPr>
        <p:spPr bwMode="white">
          <a:xfrm>
            <a:off x="1681903" y="4869160"/>
            <a:ext cx="254188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19A16C-99D3-1356-442A-1D4F3AC0706A}"/>
              </a:ext>
            </a:extLst>
          </p:cNvPr>
          <p:cNvSpPr/>
          <p:nvPr/>
        </p:nvSpPr>
        <p:spPr bwMode="white">
          <a:xfrm>
            <a:off x="1487489" y="6155900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32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9531E-53D4-420A-8772-ACAB81E809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7FECA-8672-0BD9-FEE1-ADAABC5E2E49}"/>
              </a:ext>
            </a:extLst>
          </p:cNvPr>
          <p:cNvSpPr/>
          <p:nvPr/>
        </p:nvSpPr>
        <p:spPr bwMode="white">
          <a:xfrm>
            <a:off x="4005714" y="1924564"/>
            <a:ext cx="228571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1EF89E-ACA8-707A-ACF5-E069D8C8C991}"/>
              </a:ext>
            </a:extLst>
          </p:cNvPr>
          <p:cNvSpPr/>
          <p:nvPr/>
        </p:nvSpPr>
        <p:spPr bwMode="white">
          <a:xfrm>
            <a:off x="4900952" y="1924564"/>
            <a:ext cx="228571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60923E-866A-7A33-A49E-668FD409EF74}"/>
              </a:ext>
            </a:extLst>
          </p:cNvPr>
          <p:cNvSpPr/>
          <p:nvPr/>
        </p:nvSpPr>
        <p:spPr bwMode="white">
          <a:xfrm>
            <a:off x="8853333" y="1924564"/>
            <a:ext cx="228572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03758C-DC4A-93A1-C665-8FB9B3CF779B}"/>
              </a:ext>
            </a:extLst>
          </p:cNvPr>
          <p:cNvSpPr/>
          <p:nvPr/>
        </p:nvSpPr>
        <p:spPr bwMode="white">
          <a:xfrm>
            <a:off x="9758095" y="1924564"/>
            <a:ext cx="219047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209568-7A0A-39AF-DCA6-0986F4E39EF1}"/>
              </a:ext>
            </a:extLst>
          </p:cNvPr>
          <p:cNvSpPr/>
          <p:nvPr/>
        </p:nvSpPr>
        <p:spPr bwMode="white">
          <a:xfrm>
            <a:off x="2586666" y="2677090"/>
            <a:ext cx="371428" cy="3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B3152B-2C6A-61D2-7CE0-203F79D8D7C2}"/>
              </a:ext>
            </a:extLst>
          </p:cNvPr>
          <p:cNvSpPr/>
          <p:nvPr/>
        </p:nvSpPr>
        <p:spPr bwMode="white">
          <a:xfrm>
            <a:off x="5996190" y="2686616"/>
            <a:ext cx="380952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DB212F-8D4D-47FA-4282-5B09E2B2997D}"/>
              </a:ext>
            </a:extLst>
          </p:cNvPr>
          <p:cNvSpPr/>
          <p:nvPr/>
        </p:nvSpPr>
        <p:spPr bwMode="white">
          <a:xfrm>
            <a:off x="9053333" y="2677090"/>
            <a:ext cx="733332" cy="39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8E5C6D-708B-ED45-5C4B-BBAA8E50941D}"/>
              </a:ext>
            </a:extLst>
          </p:cNvPr>
          <p:cNvSpPr/>
          <p:nvPr/>
        </p:nvSpPr>
        <p:spPr bwMode="white">
          <a:xfrm>
            <a:off x="3910476" y="3391514"/>
            <a:ext cx="409523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DEEB19-264B-BC08-130E-A6A6150B3722}"/>
              </a:ext>
            </a:extLst>
          </p:cNvPr>
          <p:cNvSpPr/>
          <p:nvPr/>
        </p:nvSpPr>
        <p:spPr bwMode="white">
          <a:xfrm>
            <a:off x="8224761" y="3391514"/>
            <a:ext cx="390476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2BE68F-6DDB-E839-012B-CDFDC12D3451}"/>
              </a:ext>
            </a:extLst>
          </p:cNvPr>
          <p:cNvSpPr/>
          <p:nvPr/>
        </p:nvSpPr>
        <p:spPr bwMode="white">
          <a:xfrm>
            <a:off x="4291428" y="4077361"/>
            <a:ext cx="380952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11CC6AD-416A-77FC-B523-5C11EFB7C7EB}"/>
              </a:ext>
            </a:extLst>
          </p:cNvPr>
          <p:cNvSpPr/>
          <p:nvPr/>
        </p:nvSpPr>
        <p:spPr bwMode="white">
          <a:xfrm>
            <a:off x="8043809" y="4077361"/>
            <a:ext cx="409523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06BED1-5325-9BF9-BC51-4AA384BE3B44}"/>
              </a:ext>
            </a:extLst>
          </p:cNvPr>
          <p:cNvSpPr/>
          <p:nvPr/>
        </p:nvSpPr>
        <p:spPr bwMode="white">
          <a:xfrm>
            <a:off x="6339047" y="4763207"/>
            <a:ext cx="228571" cy="2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CEB70F-B6A0-BF5C-79C4-ED3F291396CA}"/>
              </a:ext>
            </a:extLst>
          </p:cNvPr>
          <p:cNvSpPr/>
          <p:nvPr/>
        </p:nvSpPr>
        <p:spPr bwMode="white">
          <a:xfrm>
            <a:off x="9234285" y="4725105"/>
            <a:ext cx="1457142" cy="31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54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3D415-8663-DCC4-FE28-BEAC49C68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61C7D3-EA81-3625-5EA8-BD14163CC8C0}"/>
              </a:ext>
            </a:extLst>
          </p:cNvPr>
          <p:cNvSpPr/>
          <p:nvPr/>
        </p:nvSpPr>
        <p:spPr bwMode="white">
          <a:xfrm>
            <a:off x="7520000" y="1200631"/>
            <a:ext cx="400000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445167-FCEB-91E8-05F7-A4F10E153FD0}"/>
              </a:ext>
            </a:extLst>
          </p:cNvPr>
          <p:cNvSpPr/>
          <p:nvPr/>
        </p:nvSpPr>
        <p:spPr bwMode="white">
          <a:xfrm>
            <a:off x="4948571" y="1857945"/>
            <a:ext cx="333333" cy="29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D6A9B7-7988-EAA7-D5A9-75678DD7830A}"/>
              </a:ext>
            </a:extLst>
          </p:cNvPr>
          <p:cNvSpPr/>
          <p:nvPr/>
        </p:nvSpPr>
        <p:spPr bwMode="white">
          <a:xfrm>
            <a:off x="3834285" y="4401467"/>
            <a:ext cx="400000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B8AA5D-F5ED-EAAF-C0E6-4DDC286A7FFF}"/>
              </a:ext>
            </a:extLst>
          </p:cNvPr>
          <p:cNvSpPr/>
          <p:nvPr/>
        </p:nvSpPr>
        <p:spPr bwMode="white">
          <a:xfrm>
            <a:off x="7967619" y="4401467"/>
            <a:ext cx="390476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6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4F2BF-AAE9-475B-F70A-940C03A6A6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604607-698E-B4F3-497F-F7E345126A23}"/>
              </a:ext>
            </a:extLst>
          </p:cNvPr>
          <p:cNvSpPr/>
          <p:nvPr/>
        </p:nvSpPr>
        <p:spPr bwMode="white">
          <a:xfrm>
            <a:off x="7786666" y="1210519"/>
            <a:ext cx="390476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FDC48-13D4-F473-DC2C-14A6DBB9A9EB}"/>
              </a:ext>
            </a:extLst>
          </p:cNvPr>
          <p:cNvSpPr/>
          <p:nvPr/>
        </p:nvSpPr>
        <p:spPr bwMode="white">
          <a:xfrm>
            <a:off x="7767619" y="1887913"/>
            <a:ext cx="228571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18647B0-70A2-3277-BD1A-58A3755E33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90050"/>
            <a:ext cx="10800000" cy="2377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AE1B8B-3AE5-3778-D799-77ABF57969A5}"/>
              </a:ext>
            </a:extLst>
          </p:cNvPr>
          <p:cNvSpPr/>
          <p:nvPr/>
        </p:nvSpPr>
        <p:spPr bwMode="white">
          <a:xfrm>
            <a:off x="5624761" y="4235665"/>
            <a:ext cx="342857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D6BBA6-0741-7D4D-A048-C3D3346F9B65}"/>
              </a:ext>
            </a:extLst>
          </p:cNvPr>
          <p:cNvSpPr/>
          <p:nvPr/>
        </p:nvSpPr>
        <p:spPr bwMode="white">
          <a:xfrm>
            <a:off x="4205714" y="4722551"/>
            <a:ext cx="200000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C8EDF1-5D39-77BD-C8AF-B0724C24CFDA}"/>
              </a:ext>
            </a:extLst>
          </p:cNvPr>
          <p:cNvSpPr/>
          <p:nvPr/>
        </p:nvSpPr>
        <p:spPr bwMode="white">
          <a:xfrm>
            <a:off x="9986666" y="4732098"/>
            <a:ext cx="200000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FF8526-96EB-E8AA-EA72-5FABCA4A3087}"/>
              </a:ext>
            </a:extLst>
          </p:cNvPr>
          <p:cNvSpPr/>
          <p:nvPr/>
        </p:nvSpPr>
        <p:spPr bwMode="white">
          <a:xfrm>
            <a:off x="7348571" y="4961221"/>
            <a:ext cx="200000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07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2E8DA-9208-8C5F-0A07-E8D98C4262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232000" y="19368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5447928" y="19368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8856000" y="19368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855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44C3B-7874-E639-EE3A-2A1936343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2736E-DCEC-AABE-057E-0DA65907628E}"/>
              </a:ext>
            </a:extLst>
          </p:cNvPr>
          <p:cNvSpPr/>
          <p:nvPr/>
        </p:nvSpPr>
        <p:spPr bwMode="white">
          <a:xfrm>
            <a:off x="10500952" y="1820455"/>
            <a:ext cx="352380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C42A95-CE5C-B361-9BA2-DB2B6BAE4BCB}"/>
              </a:ext>
            </a:extLst>
          </p:cNvPr>
          <p:cNvSpPr/>
          <p:nvPr/>
        </p:nvSpPr>
        <p:spPr bwMode="white">
          <a:xfrm>
            <a:off x="10481904" y="2554512"/>
            <a:ext cx="352380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6D582D-93ED-EB2D-C872-9164EC46455F}"/>
              </a:ext>
            </a:extLst>
          </p:cNvPr>
          <p:cNvSpPr/>
          <p:nvPr/>
        </p:nvSpPr>
        <p:spPr bwMode="white">
          <a:xfrm>
            <a:off x="10481904" y="3298103"/>
            <a:ext cx="342858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B3C8A0-A330-BC9D-1FB4-44E7ECB387C1}"/>
              </a:ext>
            </a:extLst>
          </p:cNvPr>
          <p:cNvSpPr/>
          <p:nvPr/>
        </p:nvSpPr>
        <p:spPr bwMode="white">
          <a:xfrm>
            <a:off x="10500952" y="4032160"/>
            <a:ext cx="352380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1FAE4D-59A9-97D2-E55C-F8932B87865B}"/>
              </a:ext>
            </a:extLst>
          </p:cNvPr>
          <p:cNvSpPr/>
          <p:nvPr/>
        </p:nvSpPr>
        <p:spPr bwMode="white">
          <a:xfrm>
            <a:off x="10481904" y="4766217"/>
            <a:ext cx="342858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4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0EE74-D2E0-04D4-1F4E-3A74252900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67FDF-84F8-F62F-9ECD-CBF438B2F6C5}"/>
              </a:ext>
            </a:extLst>
          </p:cNvPr>
          <p:cNvSpPr/>
          <p:nvPr/>
        </p:nvSpPr>
        <p:spPr bwMode="white">
          <a:xfrm>
            <a:off x="8939047" y="1887079"/>
            <a:ext cx="400000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BDF4D9-76B0-2C47-F7AF-D0F0800C392F}"/>
              </a:ext>
            </a:extLst>
          </p:cNvPr>
          <p:cNvSpPr/>
          <p:nvPr/>
        </p:nvSpPr>
        <p:spPr bwMode="white">
          <a:xfrm>
            <a:off x="5891428" y="3364552"/>
            <a:ext cx="400000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65417-DAF0-CAB8-8090-6D622103E2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1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18BC0-A149-2ED9-5DCC-7B993B3CE079}"/>
              </a:ext>
            </a:extLst>
          </p:cNvPr>
          <p:cNvSpPr/>
          <p:nvPr/>
        </p:nvSpPr>
        <p:spPr bwMode="white">
          <a:xfrm>
            <a:off x="8862857" y="1182146"/>
            <a:ext cx="399999" cy="34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14B4AB-4978-5832-5621-D7B62B0055E8}"/>
              </a:ext>
            </a:extLst>
          </p:cNvPr>
          <p:cNvSpPr/>
          <p:nvPr/>
        </p:nvSpPr>
        <p:spPr bwMode="white">
          <a:xfrm>
            <a:off x="6539047" y="2662725"/>
            <a:ext cx="400001" cy="34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EE778E8-44F7-DAB6-A88A-6A700C99DA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157"/>
            <a:ext cx="10800000" cy="150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04F210-7531-32C7-6944-7005C280A5AE}"/>
              </a:ext>
            </a:extLst>
          </p:cNvPr>
          <p:cNvSpPr/>
          <p:nvPr/>
        </p:nvSpPr>
        <p:spPr bwMode="white">
          <a:xfrm>
            <a:off x="7967619" y="4133222"/>
            <a:ext cx="400000" cy="34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9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5735E-5D11-12DE-BFEC-1EA692627D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1F3FD-B50E-122A-CADD-B350FC3497D4}"/>
              </a:ext>
            </a:extLst>
          </p:cNvPr>
          <p:cNvSpPr/>
          <p:nvPr/>
        </p:nvSpPr>
        <p:spPr bwMode="white">
          <a:xfrm>
            <a:off x="2729523" y="2681193"/>
            <a:ext cx="409523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14011-34E6-1E2A-8889-9D85B4D903C8}"/>
              </a:ext>
            </a:extLst>
          </p:cNvPr>
          <p:cNvSpPr/>
          <p:nvPr/>
        </p:nvSpPr>
        <p:spPr bwMode="white">
          <a:xfrm>
            <a:off x="5243809" y="2690741"/>
            <a:ext cx="228571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C883F2-4D6D-95C4-DCA7-D51BD5CE579F}"/>
              </a:ext>
            </a:extLst>
          </p:cNvPr>
          <p:cNvSpPr/>
          <p:nvPr/>
        </p:nvSpPr>
        <p:spPr bwMode="white">
          <a:xfrm>
            <a:off x="7586666" y="2690741"/>
            <a:ext cx="228572" cy="2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FD071F-C169-4D77-8D4C-AE8D2C1FC4C3}"/>
              </a:ext>
            </a:extLst>
          </p:cNvPr>
          <p:cNvSpPr/>
          <p:nvPr/>
        </p:nvSpPr>
        <p:spPr bwMode="white">
          <a:xfrm>
            <a:off x="10272380" y="2681193"/>
            <a:ext cx="400000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D8EF00-8102-EE0E-A535-AEA77FE22F04}"/>
              </a:ext>
            </a:extLst>
          </p:cNvPr>
          <p:cNvSpPr/>
          <p:nvPr/>
        </p:nvSpPr>
        <p:spPr bwMode="white">
          <a:xfrm>
            <a:off x="2729523" y="3416432"/>
            <a:ext cx="228571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9BE24A-B870-D899-E4AB-DDDCA0E9D288}"/>
              </a:ext>
            </a:extLst>
          </p:cNvPr>
          <p:cNvSpPr/>
          <p:nvPr/>
        </p:nvSpPr>
        <p:spPr bwMode="white">
          <a:xfrm>
            <a:off x="5243809" y="3416432"/>
            <a:ext cx="228571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B01E0F-72E9-45AF-CBED-3DDD2EF94FA6}"/>
              </a:ext>
            </a:extLst>
          </p:cNvPr>
          <p:cNvSpPr/>
          <p:nvPr/>
        </p:nvSpPr>
        <p:spPr bwMode="white">
          <a:xfrm>
            <a:off x="7415238" y="3425981"/>
            <a:ext cx="390476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7280D3-316E-7D36-C7A4-3C119D7B120F}"/>
              </a:ext>
            </a:extLst>
          </p:cNvPr>
          <p:cNvSpPr/>
          <p:nvPr/>
        </p:nvSpPr>
        <p:spPr bwMode="white">
          <a:xfrm>
            <a:off x="10453333" y="3416432"/>
            <a:ext cx="228572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9E1E31-E3EA-2F9E-25C1-BEC2075F355D}"/>
              </a:ext>
            </a:extLst>
          </p:cNvPr>
          <p:cNvSpPr/>
          <p:nvPr/>
        </p:nvSpPr>
        <p:spPr bwMode="white">
          <a:xfrm>
            <a:off x="2748571" y="4161220"/>
            <a:ext cx="390476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951AC14-02C9-1B19-513C-CD1E038EE37D}"/>
              </a:ext>
            </a:extLst>
          </p:cNvPr>
          <p:cNvSpPr/>
          <p:nvPr/>
        </p:nvSpPr>
        <p:spPr bwMode="white">
          <a:xfrm>
            <a:off x="5081904" y="4161220"/>
            <a:ext cx="200000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5C7C58-1C7A-0738-61EC-63C428F0C8EA}"/>
              </a:ext>
            </a:extLst>
          </p:cNvPr>
          <p:cNvSpPr/>
          <p:nvPr/>
        </p:nvSpPr>
        <p:spPr bwMode="white">
          <a:xfrm>
            <a:off x="7586666" y="4161220"/>
            <a:ext cx="219047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F8E7CB-5E9A-1CAB-C445-5FF4CEF5E35D}"/>
              </a:ext>
            </a:extLst>
          </p:cNvPr>
          <p:cNvSpPr/>
          <p:nvPr/>
        </p:nvSpPr>
        <p:spPr bwMode="white">
          <a:xfrm>
            <a:off x="10272380" y="4161220"/>
            <a:ext cx="409523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8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2023-07-24T16:53:19Z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