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289D0-D55D-16BB-E0B7-F56D659B33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32002"/>
          <a:stretch/>
        </p:blipFill>
        <p:spPr>
          <a:xfrm>
            <a:off x="4511824" y="3212976"/>
            <a:ext cx="3552096" cy="654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2B3DA-742A-C088-E124-26F475C7DA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46602-7E2C-5505-C3E0-3EA1B8041C2B}"/>
              </a:ext>
            </a:extLst>
          </p:cNvPr>
          <p:cNvSpPr/>
          <p:nvPr/>
        </p:nvSpPr>
        <p:spPr bwMode="white">
          <a:xfrm>
            <a:off x="2539047" y="4210654"/>
            <a:ext cx="361904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07266-B730-498A-347C-ADA17AE29CFF}"/>
              </a:ext>
            </a:extLst>
          </p:cNvPr>
          <p:cNvSpPr/>
          <p:nvPr/>
        </p:nvSpPr>
        <p:spPr bwMode="white">
          <a:xfrm>
            <a:off x="4491428" y="4210654"/>
            <a:ext cx="714285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B3120-281F-3BFC-A2CC-A25EF293008B}"/>
              </a:ext>
            </a:extLst>
          </p:cNvPr>
          <p:cNvSpPr/>
          <p:nvPr/>
        </p:nvSpPr>
        <p:spPr bwMode="white">
          <a:xfrm>
            <a:off x="6710476" y="4210654"/>
            <a:ext cx="714285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A9589D-BF8C-E2FC-6654-6BD9E62B6D7D}"/>
              </a:ext>
            </a:extLst>
          </p:cNvPr>
          <p:cNvSpPr/>
          <p:nvPr/>
        </p:nvSpPr>
        <p:spPr bwMode="white">
          <a:xfrm>
            <a:off x="8681904" y="4210654"/>
            <a:ext cx="361904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AABADB-FC9B-446C-D182-E0CFD3679F19}"/>
              </a:ext>
            </a:extLst>
          </p:cNvPr>
          <p:cNvSpPr/>
          <p:nvPr/>
        </p:nvSpPr>
        <p:spPr bwMode="white">
          <a:xfrm>
            <a:off x="10043809" y="4210654"/>
            <a:ext cx="704761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42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88EC0-2245-6C9F-2E95-1F2BDB4342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473200" y="2034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19936" y="2034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756000" y="2034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62000" y="2826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23992" y="2826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408368" y="2826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6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08150-0457-7EE2-C78E-7D71CB8549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C40359-B708-981F-50D8-72AC4572D99F}"/>
              </a:ext>
            </a:extLst>
          </p:cNvPr>
          <p:cNvSpPr/>
          <p:nvPr/>
        </p:nvSpPr>
        <p:spPr bwMode="white">
          <a:xfrm>
            <a:off x="3834285" y="3288633"/>
            <a:ext cx="219047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BB129-DFA9-5593-2648-2BF16A55B50E}"/>
              </a:ext>
            </a:extLst>
          </p:cNvPr>
          <p:cNvSpPr/>
          <p:nvPr/>
        </p:nvSpPr>
        <p:spPr bwMode="white">
          <a:xfrm>
            <a:off x="9120000" y="3288633"/>
            <a:ext cx="219047" cy="2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C9EEDA8-0648-8CB5-E151-27B6F53E6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29183"/>
            <a:ext cx="10800000" cy="203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728E2D-4AC3-8537-6E47-D231E15457E4}"/>
              </a:ext>
            </a:extLst>
          </p:cNvPr>
          <p:cNvSpPr/>
          <p:nvPr/>
        </p:nvSpPr>
        <p:spPr bwMode="white">
          <a:xfrm>
            <a:off x="3823844" y="5382750"/>
            <a:ext cx="219047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F1FCF8-CBFA-0CD6-65FD-DD24E41930AB}"/>
              </a:ext>
            </a:extLst>
          </p:cNvPr>
          <p:cNvSpPr/>
          <p:nvPr/>
        </p:nvSpPr>
        <p:spPr bwMode="white">
          <a:xfrm>
            <a:off x="9109559" y="5382750"/>
            <a:ext cx="219047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7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921C7-C4AF-F586-9022-DE9E881F3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97F003-9046-ED04-747B-79D8CE682822}"/>
              </a:ext>
            </a:extLst>
          </p:cNvPr>
          <p:cNvSpPr/>
          <p:nvPr/>
        </p:nvSpPr>
        <p:spPr bwMode="white">
          <a:xfrm>
            <a:off x="1631504" y="2696064"/>
            <a:ext cx="3240360" cy="44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CBF91-E416-8165-69A5-A382EAAE17D4}"/>
              </a:ext>
            </a:extLst>
          </p:cNvPr>
          <p:cNvSpPr/>
          <p:nvPr/>
        </p:nvSpPr>
        <p:spPr bwMode="white">
          <a:xfrm>
            <a:off x="6312025" y="2686539"/>
            <a:ext cx="3888432" cy="45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37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25135-F032-DD7D-94FE-438C1BF0D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1988840"/>
            <a:ext cx="7992887" cy="68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9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