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950F6-6A36-499E-5153-DDAD06ACA2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26993"/>
          <a:stretch/>
        </p:blipFill>
        <p:spPr>
          <a:xfrm>
            <a:off x="4344104" y="3136603"/>
            <a:ext cx="4128160" cy="68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410EE-CE53-6718-B91D-BA42E2D2E0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37AC01-D4CC-F4D9-0F01-A663E4AAD024}"/>
              </a:ext>
            </a:extLst>
          </p:cNvPr>
          <p:cNvSpPr/>
          <p:nvPr/>
        </p:nvSpPr>
        <p:spPr bwMode="white">
          <a:xfrm>
            <a:off x="7662857" y="2011299"/>
            <a:ext cx="21904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410C97-72F3-BFAA-9C7F-7AEA5773FC7C}"/>
              </a:ext>
            </a:extLst>
          </p:cNvPr>
          <p:cNvSpPr/>
          <p:nvPr/>
        </p:nvSpPr>
        <p:spPr bwMode="white">
          <a:xfrm>
            <a:off x="8520000" y="2011299"/>
            <a:ext cx="219047" cy="2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79D74-28FE-2BC4-A1A5-88DCF3E40706}"/>
              </a:ext>
            </a:extLst>
          </p:cNvPr>
          <p:cNvSpPr/>
          <p:nvPr/>
        </p:nvSpPr>
        <p:spPr bwMode="white">
          <a:xfrm>
            <a:off x="9281904" y="2011299"/>
            <a:ext cx="390476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240DF-DF49-8D6A-D5E5-3F1D4649C9FB}"/>
              </a:ext>
            </a:extLst>
          </p:cNvPr>
          <p:cNvSpPr/>
          <p:nvPr/>
        </p:nvSpPr>
        <p:spPr bwMode="white">
          <a:xfrm>
            <a:off x="7662857" y="2888506"/>
            <a:ext cx="21904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6E9C4B-8825-53B3-CD62-E035203D1D58}"/>
              </a:ext>
            </a:extLst>
          </p:cNvPr>
          <p:cNvSpPr/>
          <p:nvPr/>
        </p:nvSpPr>
        <p:spPr bwMode="white">
          <a:xfrm>
            <a:off x="8520000" y="2888506"/>
            <a:ext cx="209523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07DA0-C97F-F587-4039-C202FB919D03}"/>
              </a:ext>
            </a:extLst>
          </p:cNvPr>
          <p:cNvSpPr/>
          <p:nvPr/>
        </p:nvSpPr>
        <p:spPr bwMode="white">
          <a:xfrm>
            <a:off x="9281904" y="2888506"/>
            <a:ext cx="390476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718390-7496-466C-76BA-9C9BE1961A42}"/>
              </a:ext>
            </a:extLst>
          </p:cNvPr>
          <p:cNvSpPr/>
          <p:nvPr/>
        </p:nvSpPr>
        <p:spPr bwMode="white">
          <a:xfrm>
            <a:off x="4853333" y="3765713"/>
            <a:ext cx="21904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AC65D1-FA2B-4D55-A7FF-9E7DCDD670A1}"/>
              </a:ext>
            </a:extLst>
          </p:cNvPr>
          <p:cNvSpPr/>
          <p:nvPr/>
        </p:nvSpPr>
        <p:spPr bwMode="white">
          <a:xfrm>
            <a:off x="5710476" y="3765713"/>
            <a:ext cx="21904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3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16837-EA52-61CE-D6C9-54DEAEDB9C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3AF4E-4D22-E448-43DF-6F76AA24399A}"/>
              </a:ext>
            </a:extLst>
          </p:cNvPr>
          <p:cNvSpPr/>
          <p:nvPr/>
        </p:nvSpPr>
        <p:spPr bwMode="white">
          <a:xfrm>
            <a:off x="1548571" y="3401274"/>
            <a:ext cx="1380952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5244F-FF1E-325F-EFD6-4F1B7E904A54}"/>
              </a:ext>
            </a:extLst>
          </p:cNvPr>
          <p:cNvSpPr/>
          <p:nvPr/>
        </p:nvSpPr>
        <p:spPr bwMode="white">
          <a:xfrm>
            <a:off x="3424761" y="3401274"/>
            <a:ext cx="1380952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7EEB3-9AAF-93E0-30E6-4F0EF89DB47C}"/>
              </a:ext>
            </a:extLst>
          </p:cNvPr>
          <p:cNvSpPr/>
          <p:nvPr/>
        </p:nvSpPr>
        <p:spPr bwMode="white">
          <a:xfrm>
            <a:off x="5129523" y="3391747"/>
            <a:ext cx="1361904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8CA5E-B74E-12F8-7789-02F6749B6843}"/>
              </a:ext>
            </a:extLst>
          </p:cNvPr>
          <p:cNvSpPr/>
          <p:nvPr/>
        </p:nvSpPr>
        <p:spPr bwMode="white">
          <a:xfrm>
            <a:off x="1396190" y="4077660"/>
            <a:ext cx="1685714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CC476B-B57A-B569-F1A0-A545E401AC59}"/>
              </a:ext>
            </a:extLst>
          </p:cNvPr>
          <p:cNvSpPr/>
          <p:nvPr/>
        </p:nvSpPr>
        <p:spPr bwMode="white">
          <a:xfrm>
            <a:off x="3424761" y="4077660"/>
            <a:ext cx="1380952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4BAD52-48A5-740E-E90F-537B3C86BE18}"/>
              </a:ext>
            </a:extLst>
          </p:cNvPr>
          <p:cNvSpPr/>
          <p:nvPr/>
        </p:nvSpPr>
        <p:spPr bwMode="white">
          <a:xfrm>
            <a:off x="6662857" y="4077660"/>
            <a:ext cx="1380952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755E4A-E9E3-B813-963D-E03F0CBB6403}"/>
              </a:ext>
            </a:extLst>
          </p:cNvPr>
          <p:cNvSpPr/>
          <p:nvPr/>
        </p:nvSpPr>
        <p:spPr bwMode="white">
          <a:xfrm>
            <a:off x="1548571" y="4763573"/>
            <a:ext cx="1380952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9F6AA4-3512-CCE2-9918-10C7EB12C949}"/>
              </a:ext>
            </a:extLst>
          </p:cNvPr>
          <p:cNvSpPr/>
          <p:nvPr/>
        </p:nvSpPr>
        <p:spPr bwMode="white">
          <a:xfrm>
            <a:off x="3443809" y="4763573"/>
            <a:ext cx="1361904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11B7EA-CC14-F1E2-933F-18361F23E8C0}"/>
              </a:ext>
            </a:extLst>
          </p:cNvPr>
          <p:cNvSpPr/>
          <p:nvPr/>
        </p:nvSpPr>
        <p:spPr bwMode="white">
          <a:xfrm>
            <a:off x="5139048" y="4754046"/>
            <a:ext cx="1371428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497D85-5D13-042E-7D2E-996932ACA76E}"/>
              </a:ext>
            </a:extLst>
          </p:cNvPr>
          <p:cNvSpPr/>
          <p:nvPr/>
        </p:nvSpPr>
        <p:spPr bwMode="white">
          <a:xfrm>
            <a:off x="3253333" y="5439959"/>
            <a:ext cx="1723809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0668AE-7EEC-EBDD-6B31-388F31E107EE}"/>
              </a:ext>
            </a:extLst>
          </p:cNvPr>
          <p:cNvSpPr/>
          <p:nvPr/>
        </p:nvSpPr>
        <p:spPr bwMode="white">
          <a:xfrm>
            <a:off x="5148571" y="5439959"/>
            <a:ext cx="1361904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A6B332-CFA7-3D01-2978-2EC3311F0142}"/>
              </a:ext>
            </a:extLst>
          </p:cNvPr>
          <p:cNvSpPr/>
          <p:nvPr/>
        </p:nvSpPr>
        <p:spPr bwMode="white">
          <a:xfrm>
            <a:off x="8196190" y="5439959"/>
            <a:ext cx="1371428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11B7EA-CC14-F1E2-933F-18361F23E8C0}"/>
              </a:ext>
            </a:extLst>
          </p:cNvPr>
          <p:cNvSpPr/>
          <p:nvPr/>
        </p:nvSpPr>
        <p:spPr bwMode="white">
          <a:xfrm>
            <a:off x="6647541" y="4753657"/>
            <a:ext cx="1371428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0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0F9D4-139B-294D-9BD4-D8D01F6851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5537E-A7C5-B1A8-6879-A67C6C1FC0E5}"/>
              </a:ext>
            </a:extLst>
          </p:cNvPr>
          <p:cNvSpPr/>
          <p:nvPr/>
        </p:nvSpPr>
        <p:spPr bwMode="white">
          <a:xfrm>
            <a:off x="2310476" y="2201395"/>
            <a:ext cx="380952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D5F8F-5DB4-02AE-2E73-FAE8CF229E3A}"/>
              </a:ext>
            </a:extLst>
          </p:cNvPr>
          <p:cNvSpPr/>
          <p:nvPr/>
        </p:nvSpPr>
        <p:spPr bwMode="white">
          <a:xfrm>
            <a:off x="5043809" y="2201395"/>
            <a:ext cx="371428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7144E-B725-171F-89B7-4997EA8E8638}"/>
              </a:ext>
            </a:extLst>
          </p:cNvPr>
          <p:cNvSpPr/>
          <p:nvPr/>
        </p:nvSpPr>
        <p:spPr bwMode="white">
          <a:xfrm>
            <a:off x="7758095" y="2201395"/>
            <a:ext cx="39047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C77CF3-1AAE-AC96-7345-82B942EBC3F9}"/>
              </a:ext>
            </a:extLst>
          </p:cNvPr>
          <p:cNvSpPr/>
          <p:nvPr/>
        </p:nvSpPr>
        <p:spPr bwMode="white">
          <a:xfrm>
            <a:off x="10491428" y="2201395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E4A0F1-1F93-7332-7243-5AD8B4ED2C31}"/>
              </a:ext>
            </a:extLst>
          </p:cNvPr>
          <p:cNvSpPr/>
          <p:nvPr/>
        </p:nvSpPr>
        <p:spPr bwMode="white">
          <a:xfrm>
            <a:off x="2310476" y="2916160"/>
            <a:ext cx="371428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E8CB70-D94D-3825-16C2-9C006053F2BF}"/>
              </a:ext>
            </a:extLst>
          </p:cNvPr>
          <p:cNvSpPr/>
          <p:nvPr/>
        </p:nvSpPr>
        <p:spPr bwMode="white">
          <a:xfrm>
            <a:off x="5024761" y="2916160"/>
            <a:ext cx="39047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D3F754-F890-3459-93C7-500C767E370D}"/>
              </a:ext>
            </a:extLst>
          </p:cNvPr>
          <p:cNvSpPr/>
          <p:nvPr/>
        </p:nvSpPr>
        <p:spPr bwMode="white">
          <a:xfrm>
            <a:off x="7758095" y="2916160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84AABC-825E-29AA-A483-6854E75E656C}"/>
              </a:ext>
            </a:extLst>
          </p:cNvPr>
          <p:cNvSpPr/>
          <p:nvPr/>
        </p:nvSpPr>
        <p:spPr bwMode="white">
          <a:xfrm>
            <a:off x="10491428" y="2916160"/>
            <a:ext cx="380952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866E00-647B-E915-F8C3-4381EE2E99F2}"/>
              </a:ext>
            </a:extLst>
          </p:cNvPr>
          <p:cNvSpPr/>
          <p:nvPr/>
        </p:nvSpPr>
        <p:spPr bwMode="white">
          <a:xfrm>
            <a:off x="2300952" y="3630924"/>
            <a:ext cx="219047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31061C-7862-8585-163D-C1690399F86E}"/>
              </a:ext>
            </a:extLst>
          </p:cNvPr>
          <p:cNvSpPr/>
          <p:nvPr/>
        </p:nvSpPr>
        <p:spPr bwMode="white">
          <a:xfrm>
            <a:off x="5024761" y="3621394"/>
            <a:ext cx="219047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41591D-32C8-845A-18E3-283923F9A42F}"/>
              </a:ext>
            </a:extLst>
          </p:cNvPr>
          <p:cNvSpPr/>
          <p:nvPr/>
        </p:nvSpPr>
        <p:spPr bwMode="white">
          <a:xfrm>
            <a:off x="7758095" y="3621394"/>
            <a:ext cx="219047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CB3422-8176-B366-8F7F-E2D7043943C4}"/>
              </a:ext>
            </a:extLst>
          </p:cNvPr>
          <p:cNvSpPr/>
          <p:nvPr/>
        </p:nvSpPr>
        <p:spPr bwMode="white">
          <a:xfrm>
            <a:off x="10500952" y="3621394"/>
            <a:ext cx="371428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1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AAB1D-B7A5-3766-DDEC-BAACA5DEE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54769-A041-114B-EF6F-C8E49A0A86EF}"/>
              </a:ext>
            </a:extLst>
          </p:cNvPr>
          <p:cNvSpPr/>
          <p:nvPr/>
        </p:nvSpPr>
        <p:spPr bwMode="white">
          <a:xfrm>
            <a:off x="1291428" y="3737402"/>
            <a:ext cx="2580952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8E83B-B7E4-CC4B-6823-A1E7747204D6}"/>
              </a:ext>
            </a:extLst>
          </p:cNvPr>
          <p:cNvSpPr/>
          <p:nvPr/>
        </p:nvSpPr>
        <p:spPr bwMode="white">
          <a:xfrm>
            <a:off x="4472380" y="3727866"/>
            <a:ext cx="2580952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646DC-A8FB-7F46-441D-07E708B4DE64}"/>
              </a:ext>
            </a:extLst>
          </p:cNvPr>
          <p:cNvSpPr/>
          <p:nvPr/>
        </p:nvSpPr>
        <p:spPr bwMode="white">
          <a:xfrm>
            <a:off x="7662857" y="3727866"/>
            <a:ext cx="2580952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8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